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57" r:id="rId7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3526-D9A8-411B-A622-2C2E1A98668D}" type="datetimeFigureOut">
              <a:rPr lang="zh-HK" altLang="en-US" smtClean="0"/>
              <a:t>21/5/2017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0515-D655-46E3-88B5-729317194E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502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3526-D9A8-411B-A622-2C2E1A98668D}" type="datetimeFigureOut">
              <a:rPr lang="zh-HK" altLang="en-US" smtClean="0"/>
              <a:t>21/5/2017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0515-D655-46E3-88B5-729317194E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9492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3526-D9A8-411B-A622-2C2E1A98668D}" type="datetimeFigureOut">
              <a:rPr lang="zh-HK" altLang="en-US" smtClean="0"/>
              <a:t>21/5/2017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0515-D655-46E3-88B5-729317194E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792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3526-D9A8-411B-A622-2C2E1A98668D}" type="datetimeFigureOut">
              <a:rPr lang="zh-HK" altLang="en-US" smtClean="0"/>
              <a:t>21/5/2017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0515-D655-46E3-88B5-729317194E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850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3526-D9A8-411B-A622-2C2E1A98668D}" type="datetimeFigureOut">
              <a:rPr lang="zh-HK" altLang="en-US" smtClean="0"/>
              <a:t>21/5/2017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0515-D655-46E3-88B5-729317194E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2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3526-D9A8-411B-A622-2C2E1A98668D}" type="datetimeFigureOut">
              <a:rPr lang="zh-HK" altLang="en-US" smtClean="0"/>
              <a:t>21/5/2017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0515-D655-46E3-88B5-729317194E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471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3526-D9A8-411B-A622-2C2E1A98668D}" type="datetimeFigureOut">
              <a:rPr lang="zh-HK" altLang="en-US" smtClean="0"/>
              <a:t>21/5/2017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0515-D655-46E3-88B5-729317194E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752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3526-D9A8-411B-A622-2C2E1A98668D}" type="datetimeFigureOut">
              <a:rPr lang="zh-HK" altLang="en-US" smtClean="0"/>
              <a:t>21/5/2017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0515-D655-46E3-88B5-729317194E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923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3526-D9A8-411B-A622-2C2E1A98668D}" type="datetimeFigureOut">
              <a:rPr lang="zh-HK" altLang="en-US" smtClean="0"/>
              <a:t>21/5/2017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0515-D655-46E3-88B5-729317194E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3736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3526-D9A8-411B-A622-2C2E1A98668D}" type="datetimeFigureOut">
              <a:rPr lang="zh-HK" altLang="en-US" smtClean="0"/>
              <a:t>21/5/2017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0515-D655-46E3-88B5-729317194E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232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3526-D9A8-411B-A622-2C2E1A98668D}" type="datetimeFigureOut">
              <a:rPr lang="zh-HK" altLang="en-US" smtClean="0"/>
              <a:t>21/5/2017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0515-D655-46E3-88B5-729317194E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347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13526-D9A8-411B-A622-2C2E1A98668D}" type="datetimeFigureOut">
              <a:rPr lang="zh-HK" altLang="en-US" smtClean="0"/>
              <a:t>21/5/2017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50515-D655-46E3-88B5-729317194E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484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16330" y="1516787"/>
            <a:ext cx="33528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8000" b="1" dirty="0"/>
              <a:t>運動場</a:t>
            </a:r>
            <a:endParaRPr lang="zh-HK" altLang="en-US" sz="80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0" y="3901936"/>
            <a:ext cx="5429250" cy="2895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31230"/>
            <a:ext cx="5012860" cy="387713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361950" y="4903154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8000" b="1" dirty="0"/>
              <a:t>足球場</a:t>
            </a:r>
            <a:endParaRPr lang="zh-HK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40894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73619" y="1828800"/>
            <a:ext cx="45720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8000" b="1" dirty="0"/>
              <a:t>籃球場</a:t>
            </a:r>
            <a:endParaRPr lang="zh-HK" altLang="en-US" sz="80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8658" y="3993629"/>
            <a:ext cx="4301608" cy="286062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77"/>
            <a:ext cx="5973619" cy="39624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219200" y="4987976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8000" b="1" dirty="0"/>
              <a:t>單車徑</a:t>
            </a:r>
            <a:endParaRPr lang="zh-HK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3626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" y="28731"/>
            <a:ext cx="5360773" cy="344467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43400" y="1981200"/>
            <a:ext cx="46482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8000" b="1" dirty="0"/>
              <a:t>乒乓球室</a:t>
            </a:r>
            <a:endParaRPr lang="zh-HK" altLang="en-US" sz="8000" b="1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426989"/>
            <a:ext cx="4648199" cy="3495598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28600" y="4854373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8000" b="1" dirty="0"/>
              <a:t>舞蹈室</a:t>
            </a:r>
            <a:endParaRPr lang="zh-HK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78943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9800" y="309433"/>
            <a:ext cx="24384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8000" b="1" dirty="0"/>
              <a:t>泳池</a:t>
            </a:r>
            <a:endParaRPr lang="zh-HK" altLang="en-US" sz="80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4638"/>
            <a:ext cx="5745096" cy="37449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200"/>
            <a:ext cx="4348620" cy="3247561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447800" y="4557480"/>
            <a:ext cx="2667000" cy="1538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8000" b="1" dirty="0"/>
              <a:t>公園</a:t>
            </a:r>
            <a:endParaRPr lang="zh-HK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95484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0" y="4515644"/>
            <a:ext cx="38100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8000" b="1" dirty="0"/>
              <a:t>溜冰場</a:t>
            </a:r>
            <a:endParaRPr lang="zh-HK" altLang="en-US" sz="80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09600"/>
            <a:ext cx="6038533" cy="39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220" y="0"/>
            <a:ext cx="61722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9600" b="1" dirty="0">
                <a:solidFill>
                  <a:srgbClr val="FF0000"/>
                </a:solidFill>
              </a:rPr>
              <a:t>運動場地</a:t>
            </a:r>
            <a:endParaRPr lang="zh-HK" alt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105400" y="2171700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HK" altLang="en-US" sz="9600" b="1" dirty="0">
              <a:solidFill>
                <a:srgbClr val="00B050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310063" y="13716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9600" b="1" dirty="0"/>
              <a:t>板球場</a:t>
            </a:r>
            <a:endParaRPr lang="zh-HK" altLang="en-US" sz="9600" b="1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242207" y="2770823"/>
            <a:ext cx="43291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9600" b="1" dirty="0"/>
              <a:t>足球場</a:t>
            </a:r>
            <a:endParaRPr lang="zh-HK" altLang="en-US" sz="9600" b="1" dirty="0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187234" y="4071937"/>
            <a:ext cx="4190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9600" b="1" dirty="0">
                <a:solidFill>
                  <a:srgbClr val="00B050"/>
                </a:solidFill>
              </a:rPr>
              <a:t>單車徑</a:t>
            </a:r>
            <a:endParaRPr lang="zh-HK" altLang="en-US" sz="9600" b="1" dirty="0">
              <a:solidFill>
                <a:srgbClr val="00B050"/>
              </a:solidFill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378233" y="2675981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8000" b="1" dirty="0">
                <a:solidFill>
                  <a:srgbClr val="00B050"/>
                </a:solidFill>
              </a:rPr>
              <a:t>乒乓球場</a:t>
            </a:r>
            <a:endParaRPr lang="zh-HK" altLang="en-US" sz="8000" b="1" dirty="0">
              <a:solidFill>
                <a:srgbClr val="00B050"/>
              </a:solidFill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6357937" y="3724275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HK" altLang="en-US" sz="9600" b="1" dirty="0">
              <a:solidFill>
                <a:srgbClr val="00B050"/>
              </a:solidFill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7391400" y="1047750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HK" altLang="en-US" sz="9600" b="1" dirty="0">
              <a:solidFill>
                <a:srgbClr val="00B050"/>
              </a:solidFill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52400" y="1524000"/>
            <a:ext cx="4310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9600" b="1" dirty="0">
                <a:solidFill>
                  <a:srgbClr val="00B050"/>
                </a:solidFill>
              </a:rPr>
              <a:t>籃球場</a:t>
            </a:r>
            <a:endParaRPr lang="zh-HK" altLang="en-US" sz="9600" b="1" dirty="0">
              <a:solidFill>
                <a:srgbClr val="00B050"/>
              </a:solidFill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2190749" y="2886074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HK" altLang="en-US" sz="9600" b="1" dirty="0">
              <a:solidFill>
                <a:srgbClr val="00B050"/>
              </a:solidFill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4691063" y="4028665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9600" b="1" dirty="0"/>
              <a:t>公園</a:t>
            </a:r>
            <a:endParaRPr lang="zh-HK" altLang="en-US" sz="9600" b="1" dirty="0"/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2185986" y="2928937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HK" altLang="en-US" sz="9600" b="1" dirty="0">
              <a:solidFill>
                <a:srgbClr val="00B050"/>
              </a:solidFill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4592412" y="5391558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9600" b="1" dirty="0">
                <a:solidFill>
                  <a:srgbClr val="00B050"/>
                </a:solidFill>
              </a:rPr>
              <a:t>泳池</a:t>
            </a:r>
            <a:endParaRPr lang="zh-HK" altLang="en-US" sz="9600" b="1" dirty="0">
              <a:solidFill>
                <a:srgbClr val="00B050"/>
              </a:solidFill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152400" y="5391558"/>
            <a:ext cx="4190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9600" b="1" dirty="0"/>
              <a:t>舞蹈室</a:t>
            </a:r>
            <a:endParaRPr lang="zh-HK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2515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  <p:bldP spid="12" grpId="0"/>
      <p:bldP spid="15" grpId="0"/>
      <p:bldP spid="17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28</Words>
  <Application>Microsoft Office PowerPoint</Application>
  <PresentationFormat>如螢幕大小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運動場</vt:lpstr>
      <vt:lpstr>籃球場</vt:lpstr>
      <vt:lpstr>乒乓球室</vt:lpstr>
      <vt:lpstr>泳池</vt:lpstr>
      <vt:lpstr>溜冰場</vt:lpstr>
      <vt:lpstr>運動場地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水的家族</dc:title>
  <dc:creator>User</dc:creator>
  <cp:lastModifiedBy>Microsoft</cp:lastModifiedBy>
  <cp:revision>13</cp:revision>
  <dcterms:created xsi:type="dcterms:W3CDTF">2017-02-03T13:16:22Z</dcterms:created>
  <dcterms:modified xsi:type="dcterms:W3CDTF">2017-05-21T15:11:29Z</dcterms:modified>
</cp:coreProperties>
</file>