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9" r:id="rId13"/>
    <p:sldId id="256" r:id="rId14"/>
    <p:sldId id="257" r:id="rId1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526-D9A8-411B-A622-2C2E1A98668D}" type="datetimeFigureOut">
              <a:rPr lang="zh-HK" altLang="en-US" smtClean="0"/>
              <a:pPr/>
              <a:t>10/2/2018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515-D655-46E3-88B5-729317194EE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34502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526-D9A8-411B-A622-2C2E1A98668D}" type="datetimeFigureOut">
              <a:rPr lang="zh-HK" altLang="en-US" smtClean="0"/>
              <a:pPr/>
              <a:t>10/2/2018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515-D655-46E3-88B5-729317194EE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69492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526-D9A8-411B-A622-2C2E1A98668D}" type="datetimeFigureOut">
              <a:rPr lang="zh-HK" altLang="en-US" smtClean="0"/>
              <a:pPr/>
              <a:t>10/2/2018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515-D655-46E3-88B5-729317194EE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81792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526-D9A8-411B-A622-2C2E1A98668D}" type="datetimeFigureOut">
              <a:rPr lang="zh-HK" altLang="en-US" smtClean="0"/>
              <a:pPr/>
              <a:t>10/2/2018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515-D655-46E3-88B5-729317194EE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03850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526-D9A8-411B-A622-2C2E1A98668D}" type="datetimeFigureOut">
              <a:rPr lang="zh-HK" altLang="en-US" smtClean="0"/>
              <a:pPr/>
              <a:t>10/2/2018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515-D655-46E3-88B5-729317194EE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1124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526-D9A8-411B-A622-2C2E1A98668D}" type="datetimeFigureOut">
              <a:rPr lang="zh-HK" altLang="en-US" smtClean="0"/>
              <a:pPr/>
              <a:t>10/2/2018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515-D655-46E3-88B5-729317194EE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402471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526-D9A8-411B-A622-2C2E1A98668D}" type="datetimeFigureOut">
              <a:rPr lang="zh-HK" altLang="en-US" smtClean="0"/>
              <a:pPr/>
              <a:t>10/2/2018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515-D655-46E3-88B5-729317194EE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07752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526-D9A8-411B-A622-2C2E1A98668D}" type="datetimeFigureOut">
              <a:rPr lang="zh-HK" altLang="en-US" smtClean="0"/>
              <a:pPr/>
              <a:t>10/2/2018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515-D655-46E3-88B5-729317194EE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89923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526-D9A8-411B-A622-2C2E1A98668D}" type="datetimeFigureOut">
              <a:rPr lang="zh-HK" altLang="en-US" smtClean="0"/>
              <a:pPr/>
              <a:t>10/2/2018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515-D655-46E3-88B5-729317194EE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73736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526-D9A8-411B-A622-2C2E1A98668D}" type="datetimeFigureOut">
              <a:rPr lang="zh-HK" altLang="en-US" smtClean="0"/>
              <a:pPr/>
              <a:t>10/2/2018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515-D655-46E3-88B5-729317194EE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48232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526-D9A8-411B-A622-2C2E1A98668D}" type="datetimeFigureOut">
              <a:rPr lang="zh-HK" altLang="en-US" smtClean="0"/>
              <a:pPr/>
              <a:t>10/2/2018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515-D655-46E3-88B5-729317194EE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31347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3526-D9A8-411B-A622-2C2E1A98668D}" type="datetimeFigureOut">
              <a:rPr lang="zh-HK" altLang="en-US" smtClean="0"/>
              <a:pPr/>
              <a:t>10/2/2018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50515-D655-46E3-88B5-729317194EE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37484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800" dirty="0">
                <a:solidFill>
                  <a:srgbClr val="FF0000"/>
                </a:solidFill>
              </a:rPr>
              <a:t>運動</a:t>
            </a:r>
            <a:endParaRPr lang="zh-HK" altLang="en-US" sz="88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644248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533400"/>
            <a:ext cx="5105400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8800" b="1" dirty="0">
                <a:solidFill>
                  <a:srgbClr val="FF0000"/>
                </a:solidFill>
              </a:rPr>
              <a:t>打乒乓球</a:t>
            </a:r>
            <a:endParaRPr lang="zh-HK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t="16279"/>
          <a:stretch/>
        </p:blipFill>
        <p:spPr>
          <a:xfrm>
            <a:off x="685800" y="2438400"/>
            <a:ext cx="776509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069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00600" y="5454076"/>
            <a:ext cx="3733800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8800" b="1" dirty="0">
                <a:solidFill>
                  <a:srgbClr val="FF0000"/>
                </a:solidFill>
              </a:rPr>
              <a:t>踏單車</a:t>
            </a:r>
            <a:endParaRPr lang="zh-HK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457199"/>
            <a:ext cx="571500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952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95687" y="2820194"/>
            <a:ext cx="1952625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5615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09587" y="-125413"/>
            <a:ext cx="7772400" cy="1470025"/>
          </a:xfrm>
        </p:spPr>
        <p:txBody>
          <a:bodyPr/>
          <a:lstStyle/>
          <a:p>
            <a:r>
              <a:rPr lang="zh-TW" altLang="en-US" sz="8000" dirty="0">
                <a:solidFill>
                  <a:srgbClr val="C00000"/>
                </a:solidFill>
              </a:rPr>
              <a:t>運動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52600" y="1181100"/>
            <a:ext cx="2362200" cy="1752600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9600" b="1" dirty="0">
                <a:solidFill>
                  <a:srgbClr val="00B050"/>
                </a:solidFill>
              </a:rPr>
              <a:t>游泳</a:t>
            </a:r>
            <a:endParaRPr lang="zh-HK" altLang="en-US" sz="9600" b="1" dirty="0">
              <a:solidFill>
                <a:srgbClr val="00B050"/>
              </a:solidFill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3733800" y="5257800"/>
            <a:ext cx="51054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8800" b="1" dirty="0">
                <a:solidFill>
                  <a:srgbClr val="00B050"/>
                </a:solidFill>
              </a:rPr>
              <a:t>打乒乓球</a:t>
            </a:r>
            <a:endParaRPr lang="zh-HK" altLang="en-US" sz="8800" b="1" dirty="0">
              <a:solidFill>
                <a:srgbClr val="00B050"/>
              </a:solidFill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4610100" y="1838597"/>
            <a:ext cx="40767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8800" b="1" dirty="0">
                <a:solidFill>
                  <a:srgbClr val="00B050"/>
                </a:solidFill>
              </a:rPr>
              <a:t>打網球</a:t>
            </a:r>
            <a:endParaRPr lang="zh-HK" altLang="en-US" sz="8800" b="1" dirty="0">
              <a:solidFill>
                <a:srgbClr val="00B050"/>
              </a:solidFill>
            </a:endParaRPr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457200" y="2316480"/>
            <a:ext cx="3657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9600" b="1" dirty="0">
                <a:solidFill>
                  <a:srgbClr val="00B050"/>
                </a:solidFill>
              </a:rPr>
              <a:t>打籃球</a:t>
            </a:r>
            <a:endParaRPr lang="zh-HK" altLang="en-US" sz="9600" b="1" dirty="0">
              <a:solidFill>
                <a:srgbClr val="00B050"/>
              </a:solidFill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5257800" y="3505200"/>
            <a:ext cx="365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8800" b="1" dirty="0">
                <a:solidFill>
                  <a:srgbClr val="00B050"/>
                </a:solidFill>
              </a:rPr>
              <a:t>踏單車</a:t>
            </a:r>
            <a:endParaRPr lang="zh-HK" altLang="en-US" sz="8800" b="1" dirty="0">
              <a:solidFill>
                <a:srgbClr val="00B050"/>
              </a:solidFill>
            </a:endParaRPr>
          </a:p>
        </p:txBody>
      </p:sp>
      <p:sp>
        <p:nvSpPr>
          <p:cNvPr id="8" name="副標題 2"/>
          <p:cNvSpPr txBox="1">
            <a:spLocks/>
          </p:cNvSpPr>
          <p:nvPr/>
        </p:nvSpPr>
        <p:spPr>
          <a:xfrm>
            <a:off x="6553200" y="304800"/>
            <a:ext cx="2362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9600" b="1" dirty="0">
                <a:solidFill>
                  <a:srgbClr val="00B050"/>
                </a:solidFill>
              </a:rPr>
              <a:t>溜冰</a:t>
            </a:r>
            <a:endParaRPr lang="zh-HK" altLang="en-US" sz="9600" b="1" dirty="0">
              <a:solidFill>
                <a:srgbClr val="00B050"/>
              </a:solidFill>
            </a:endParaRPr>
          </a:p>
        </p:txBody>
      </p:sp>
      <p:sp>
        <p:nvSpPr>
          <p:cNvPr id="11" name="副標題 2"/>
          <p:cNvSpPr txBox="1">
            <a:spLocks/>
          </p:cNvSpPr>
          <p:nvPr/>
        </p:nvSpPr>
        <p:spPr>
          <a:xfrm>
            <a:off x="1828800" y="3810000"/>
            <a:ext cx="2362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9600" b="1" dirty="0">
                <a:solidFill>
                  <a:srgbClr val="00B050"/>
                </a:solidFill>
              </a:rPr>
              <a:t>跳舞</a:t>
            </a:r>
            <a:endParaRPr lang="zh-HK" altLang="en-US" sz="9600" b="1" dirty="0">
              <a:solidFill>
                <a:srgbClr val="00B050"/>
              </a:solidFill>
            </a:endParaRPr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228600" y="4876800"/>
            <a:ext cx="3733799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9600" b="1" dirty="0">
                <a:solidFill>
                  <a:srgbClr val="00B050"/>
                </a:solidFill>
              </a:rPr>
              <a:t>踢足球</a:t>
            </a:r>
            <a:endParaRPr lang="zh-HK" altLang="en-US" sz="9600" b="1" dirty="0">
              <a:solidFill>
                <a:srgbClr val="00B050"/>
              </a:solidFill>
            </a:endParaRPr>
          </a:p>
        </p:txBody>
      </p:sp>
      <p:sp>
        <p:nvSpPr>
          <p:cNvPr id="15" name="副標題 2"/>
          <p:cNvSpPr txBox="1">
            <a:spLocks/>
          </p:cNvSpPr>
          <p:nvPr/>
        </p:nvSpPr>
        <p:spPr>
          <a:xfrm>
            <a:off x="228600" y="19050"/>
            <a:ext cx="2362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9600" b="1" dirty="0">
                <a:solidFill>
                  <a:srgbClr val="00B050"/>
                </a:solidFill>
              </a:rPr>
              <a:t>跑步</a:t>
            </a:r>
            <a:endParaRPr lang="zh-HK" altLang="en-US" sz="9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830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11" grpId="0"/>
      <p:bldP spid="12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3512" y="152400"/>
            <a:ext cx="6172200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9600" b="1" dirty="0">
                <a:solidFill>
                  <a:srgbClr val="FF0000"/>
                </a:solidFill>
              </a:rPr>
              <a:t>運動場地</a:t>
            </a:r>
            <a:endParaRPr lang="zh-HK" altLang="en-US" sz="9600" b="1" dirty="0">
              <a:solidFill>
                <a:srgbClr val="FF0000"/>
              </a:solidFill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105400" y="2171700"/>
            <a:ext cx="167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HK" altLang="en-US" sz="9600" b="1" dirty="0">
              <a:solidFill>
                <a:srgbClr val="00B050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4310063" y="1371600"/>
            <a:ext cx="4038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9600" b="1" dirty="0">
                <a:solidFill>
                  <a:srgbClr val="00B050"/>
                </a:solidFill>
              </a:rPr>
              <a:t>板球場</a:t>
            </a:r>
            <a:endParaRPr lang="zh-HK" altLang="en-US" sz="9600" b="1" dirty="0">
              <a:solidFill>
                <a:srgbClr val="00B050"/>
              </a:solidFill>
            </a:endParaRP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242207" y="2770823"/>
            <a:ext cx="43291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9600" b="1" dirty="0">
                <a:solidFill>
                  <a:srgbClr val="00B050"/>
                </a:solidFill>
              </a:rPr>
              <a:t>足球場</a:t>
            </a:r>
            <a:endParaRPr lang="zh-HK" altLang="en-US" sz="9600" b="1" dirty="0">
              <a:solidFill>
                <a:srgbClr val="00B050"/>
              </a:solidFill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187234" y="4071937"/>
            <a:ext cx="4190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9600" b="1" dirty="0">
                <a:solidFill>
                  <a:srgbClr val="00B050"/>
                </a:solidFill>
              </a:rPr>
              <a:t>單車徑</a:t>
            </a:r>
            <a:endParaRPr lang="zh-HK" altLang="en-US" sz="9600" b="1" dirty="0">
              <a:solidFill>
                <a:srgbClr val="00B050"/>
              </a:solidFill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4378233" y="2675981"/>
            <a:ext cx="441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8000" b="1" dirty="0">
                <a:solidFill>
                  <a:srgbClr val="00B050"/>
                </a:solidFill>
              </a:rPr>
              <a:t>乒乓球場</a:t>
            </a:r>
            <a:endParaRPr lang="zh-HK" altLang="en-US" sz="8000" b="1" dirty="0">
              <a:solidFill>
                <a:srgbClr val="00B050"/>
              </a:solidFill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6357937" y="3724275"/>
            <a:ext cx="167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zh-HK" altLang="en-US" sz="9600" b="1" dirty="0">
              <a:solidFill>
                <a:srgbClr val="00B050"/>
              </a:solidFill>
            </a:endParaRPr>
          </a:p>
        </p:txBody>
      </p:sp>
      <p:sp>
        <p:nvSpPr>
          <p:cNvPr id="14" name="標題 1"/>
          <p:cNvSpPr txBox="1">
            <a:spLocks/>
          </p:cNvSpPr>
          <p:nvPr/>
        </p:nvSpPr>
        <p:spPr>
          <a:xfrm>
            <a:off x="7391400" y="1047750"/>
            <a:ext cx="167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zh-HK" altLang="en-US" sz="9600" b="1" dirty="0">
              <a:solidFill>
                <a:srgbClr val="00B050"/>
              </a:solidFill>
            </a:endParaRPr>
          </a:p>
        </p:txBody>
      </p:sp>
      <p:sp>
        <p:nvSpPr>
          <p:cNvPr id="15" name="標題 1"/>
          <p:cNvSpPr txBox="1">
            <a:spLocks/>
          </p:cNvSpPr>
          <p:nvPr/>
        </p:nvSpPr>
        <p:spPr>
          <a:xfrm>
            <a:off x="152400" y="1524000"/>
            <a:ext cx="43100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9600" b="1" dirty="0">
                <a:solidFill>
                  <a:srgbClr val="00B050"/>
                </a:solidFill>
              </a:rPr>
              <a:t>籃球場</a:t>
            </a:r>
            <a:endParaRPr lang="zh-HK" altLang="en-US" sz="9600" b="1" dirty="0">
              <a:solidFill>
                <a:srgbClr val="00B050"/>
              </a:solidFill>
            </a:endParaRPr>
          </a:p>
        </p:txBody>
      </p:sp>
      <p:sp>
        <p:nvSpPr>
          <p:cNvPr id="16" name="標題 1"/>
          <p:cNvSpPr txBox="1">
            <a:spLocks/>
          </p:cNvSpPr>
          <p:nvPr/>
        </p:nvSpPr>
        <p:spPr>
          <a:xfrm>
            <a:off x="2190749" y="2886074"/>
            <a:ext cx="167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zh-HK" altLang="en-US" sz="9600" b="1" dirty="0">
              <a:solidFill>
                <a:srgbClr val="00B050"/>
              </a:solidFill>
            </a:endParaRPr>
          </a:p>
        </p:txBody>
      </p:sp>
      <p:sp>
        <p:nvSpPr>
          <p:cNvPr id="17" name="標題 1"/>
          <p:cNvSpPr txBox="1">
            <a:spLocks/>
          </p:cNvSpPr>
          <p:nvPr/>
        </p:nvSpPr>
        <p:spPr>
          <a:xfrm>
            <a:off x="4691063" y="4028665"/>
            <a:ext cx="327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9600" b="1" dirty="0">
                <a:solidFill>
                  <a:srgbClr val="00B050"/>
                </a:solidFill>
              </a:rPr>
              <a:t>公園</a:t>
            </a:r>
            <a:endParaRPr lang="zh-HK" altLang="en-US" sz="9600" b="1" dirty="0">
              <a:solidFill>
                <a:srgbClr val="00B050"/>
              </a:solidFill>
            </a:endParaRPr>
          </a:p>
        </p:txBody>
      </p:sp>
      <p:sp>
        <p:nvSpPr>
          <p:cNvPr id="18" name="標題 1"/>
          <p:cNvSpPr txBox="1">
            <a:spLocks/>
          </p:cNvSpPr>
          <p:nvPr/>
        </p:nvSpPr>
        <p:spPr>
          <a:xfrm>
            <a:off x="2185986" y="2928937"/>
            <a:ext cx="167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zh-HK" altLang="en-US" sz="9600" b="1" dirty="0">
              <a:solidFill>
                <a:srgbClr val="00B050"/>
              </a:solidFill>
            </a:endParaRPr>
          </a:p>
        </p:txBody>
      </p:sp>
      <p:sp>
        <p:nvSpPr>
          <p:cNvPr id="20" name="標題 1"/>
          <p:cNvSpPr txBox="1">
            <a:spLocks/>
          </p:cNvSpPr>
          <p:nvPr/>
        </p:nvSpPr>
        <p:spPr>
          <a:xfrm>
            <a:off x="4592412" y="5391558"/>
            <a:ext cx="327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9600" b="1" dirty="0">
                <a:solidFill>
                  <a:srgbClr val="00B050"/>
                </a:solidFill>
              </a:rPr>
              <a:t>泳池</a:t>
            </a:r>
            <a:endParaRPr lang="zh-HK" altLang="en-US" sz="9600" b="1" dirty="0">
              <a:solidFill>
                <a:srgbClr val="00B050"/>
              </a:solidFill>
            </a:endParaRPr>
          </a:p>
        </p:txBody>
      </p:sp>
      <p:sp>
        <p:nvSpPr>
          <p:cNvPr id="21" name="標題 1"/>
          <p:cNvSpPr txBox="1">
            <a:spLocks/>
          </p:cNvSpPr>
          <p:nvPr/>
        </p:nvSpPr>
        <p:spPr>
          <a:xfrm>
            <a:off x="152400" y="5391558"/>
            <a:ext cx="4190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9600" b="1" dirty="0">
                <a:solidFill>
                  <a:srgbClr val="00B050"/>
                </a:solidFill>
              </a:rPr>
              <a:t>舞蹈室</a:t>
            </a:r>
            <a:endParaRPr lang="zh-HK" altLang="en-US" sz="9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157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1" grpId="0"/>
      <p:bldP spid="12" grpId="0"/>
      <p:bldP spid="15" grpId="0"/>
      <p:bldP spid="17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799" y="533399"/>
            <a:ext cx="6324601" cy="5592763"/>
          </a:xfrm>
          <a:prstGeom prst="rect">
            <a:avLst/>
          </a:prstGeom>
        </p:spPr>
      </p:pic>
      <p:sp>
        <p:nvSpPr>
          <p:cNvPr id="4" name="AutoShape 2" descr="“跳舞”的图片搜索结果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324600" y="2758280"/>
            <a:ext cx="3048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800" b="1" dirty="0">
                <a:solidFill>
                  <a:srgbClr val="FF0000"/>
                </a:solidFill>
              </a:rPr>
              <a:t>跳舞</a:t>
            </a:r>
            <a:endParaRPr lang="zh-HK" alt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51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81000"/>
            <a:ext cx="6683117" cy="483513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1600" y="3810000"/>
            <a:ext cx="3657600" cy="1143000"/>
          </a:xfrm>
        </p:spPr>
        <p:txBody>
          <a:bodyPr>
            <a:noAutofit/>
          </a:bodyPr>
          <a:lstStyle/>
          <a:p>
            <a:r>
              <a:rPr lang="zh-TW" altLang="en-US" sz="8800" b="1" dirty="0">
                <a:solidFill>
                  <a:srgbClr val="FF0000"/>
                </a:solidFill>
              </a:rPr>
              <a:t>跳繩</a:t>
            </a:r>
            <a:endParaRPr lang="zh-HK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30763" y="4066589"/>
            <a:ext cx="2550837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121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066800"/>
            <a:ext cx="7169286" cy="50292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67400" y="639580"/>
            <a:ext cx="2667000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8800" b="1" dirty="0">
                <a:solidFill>
                  <a:srgbClr val="FF0000"/>
                </a:solidFill>
              </a:rPr>
              <a:t>游泳</a:t>
            </a:r>
            <a:endParaRPr lang="zh-HK" alt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38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45" y="990599"/>
            <a:ext cx="7431965" cy="470691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1600" y="5486400"/>
            <a:ext cx="3581400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8800" b="1" dirty="0">
                <a:solidFill>
                  <a:srgbClr val="FF0000"/>
                </a:solidFill>
              </a:rPr>
              <a:t>踢足球</a:t>
            </a:r>
            <a:endParaRPr lang="zh-HK" alt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952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48400" y="609600"/>
            <a:ext cx="2743200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8800" b="1" dirty="0">
                <a:solidFill>
                  <a:srgbClr val="FF0000"/>
                </a:solidFill>
              </a:rPr>
              <a:t>溜冰</a:t>
            </a:r>
            <a:endParaRPr lang="zh-HK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t="44643"/>
          <a:stretch/>
        </p:blipFill>
        <p:spPr>
          <a:xfrm>
            <a:off x="381000" y="1905000"/>
            <a:ext cx="5696932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514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62600" y="533400"/>
            <a:ext cx="2743200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9600" b="1" dirty="0">
                <a:solidFill>
                  <a:srgbClr val="FF0000"/>
                </a:solidFill>
              </a:rPr>
              <a:t>跑步</a:t>
            </a:r>
            <a:endParaRPr lang="zh-HK" altLang="en-US" sz="9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Yanny\AppData\Local\Microsoft\Windows\Temporary Internet Files\Content.IE5\VRT6HQYS\shuttle_ru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6344" y="1817243"/>
            <a:ext cx="6285056" cy="35929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1005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4868069"/>
            <a:ext cx="3657600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8800" b="1" dirty="0">
                <a:solidFill>
                  <a:srgbClr val="FF0000"/>
                </a:solidFill>
              </a:rPr>
              <a:t>打籃球</a:t>
            </a:r>
            <a:endParaRPr lang="zh-HK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b="15089"/>
          <a:stretch/>
        </p:blipFill>
        <p:spPr>
          <a:xfrm>
            <a:off x="228600" y="381001"/>
            <a:ext cx="5959748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215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86400" y="2743200"/>
            <a:ext cx="3581400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8800" b="1" dirty="0">
                <a:solidFill>
                  <a:srgbClr val="FF0000"/>
                </a:solidFill>
              </a:rPr>
              <a:t>打網球</a:t>
            </a:r>
            <a:endParaRPr lang="zh-HK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Yanny\AppData\Local\Microsoft\Windows\Temporary Internet Files\Content.IE5\VRT6HQYS\Tennis_racke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533400"/>
            <a:ext cx="2363100" cy="579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0423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44</Words>
  <Application>Microsoft Office PowerPoint</Application>
  <PresentationFormat>如螢幕大小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運動</vt:lpstr>
      <vt:lpstr>跳舞</vt:lpstr>
      <vt:lpstr>跳繩</vt:lpstr>
      <vt:lpstr>游泳</vt:lpstr>
      <vt:lpstr>踢足球</vt:lpstr>
      <vt:lpstr>溜冰</vt:lpstr>
      <vt:lpstr>跑步</vt:lpstr>
      <vt:lpstr>打籃球</vt:lpstr>
      <vt:lpstr>打網球</vt:lpstr>
      <vt:lpstr>打乒乓球</vt:lpstr>
      <vt:lpstr>踏單車</vt:lpstr>
      <vt:lpstr>投影片 12</vt:lpstr>
      <vt:lpstr>運動</vt:lpstr>
      <vt:lpstr>運動場地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水的家族</dc:title>
  <dc:creator>User</dc:creator>
  <cp:lastModifiedBy>JoJo</cp:lastModifiedBy>
  <cp:revision>15</cp:revision>
  <dcterms:created xsi:type="dcterms:W3CDTF">2017-02-03T13:16:22Z</dcterms:created>
  <dcterms:modified xsi:type="dcterms:W3CDTF">2018-02-10T11:06:24Z</dcterms:modified>
</cp:coreProperties>
</file>