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7216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7679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70149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17413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31438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6584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1282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422687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00503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72361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96393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B84E-1935-4C25-B9F5-616E5A8EEB70}" type="datetimeFigureOut">
              <a:rPr lang="zh-HK" altLang="en-US" smtClean="0"/>
              <a:pPr/>
              <a:t>10/2/2018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51DA-99F5-4D6C-B50F-79EF14155FA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9120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11960" y="260648"/>
            <a:ext cx="4328348" cy="1470025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b="1" dirty="0" smtClean="0"/>
              <a:t>粗粗的</a:t>
            </a:r>
            <a:endParaRPr lang="zh-HK" altLang="en-US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9040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>
            <a:off x="2616374" y="980728"/>
            <a:ext cx="165618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標題 1"/>
          <p:cNvSpPr txBox="1">
            <a:spLocks/>
          </p:cNvSpPr>
          <p:nvPr/>
        </p:nvSpPr>
        <p:spPr>
          <a:xfrm>
            <a:off x="179512" y="4077072"/>
            <a:ext cx="2880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/>
              <a:t>幼幼的</a:t>
            </a:r>
            <a:endParaRPr lang="zh-HK" altLang="en-US" sz="6600" b="1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843808" y="4077072"/>
            <a:ext cx="216024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Yanny\AppData\Local\Microsoft\Windows\Temporary Internet Files\Content.IE5\8SVDFVG5\Annabelle-Skinny-Brow-Liner-review-tutorial-630x3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872347" cy="2175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43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52519" y="332656"/>
            <a:ext cx="327416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dirty="0" smtClean="0"/>
              <a:t>大大的</a:t>
            </a:r>
            <a:endParaRPr lang="zh-HK" altLang="en-US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544616" cy="645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3419872" y="836712"/>
            <a:ext cx="2664296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96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4168" y="405501"/>
            <a:ext cx="3456384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b="1" dirty="0" smtClean="0"/>
              <a:t>幼幼的</a:t>
            </a:r>
            <a:endParaRPr lang="zh-HK" altLang="en-US" sz="6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354785" cy="400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287"/>
          <a:stretch/>
        </p:blipFill>
        <p:spPr bwMode="auto">
          <a:xfrm>
            <a:off x="5076056" y="1628800"/>
            <a:ext cx="3586523" cy="424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>
            <a:stCxn id="2" idx="1"/>
          </p:cNvCxnSpPr>
          <p:nvPr/>
        </p:nvCxnSpPr>
        <p:spPr>
          <a:xfrm flipH="1">
            <a:off x="3419872" y="977001"/>
            <a:ext cx="2664296" cy="9398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3422483" y="977000"/>
            <a:ext cx="2664296" cy="9398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6300192" y="1340768"/>
            <a:ext cx="216024" cy="2232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74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0032" y="444153"/>
            <a:ext cx="288032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b="1" dirty="0" smtClean="0"/>
              <a:t>高高的</a:t>
            </a:r>
            <a:endParaRPr lang="zh-HK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22690"/>
            <a:ext cx="4752528" cy="380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6"/>
          <a:stretch/>
        </p:blipFill>
        <p:spPr bwMode="auto">
          <a:xfrm>
            <a:off x="0" y="89247"/>
            <a:ext cx="4464496" cy="366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2483768" y="908720"/>
            <a:ext cx="2520280" cy="7035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472100" y="1412776"/>
            <a:ext cx="0" cy="2880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標題 1"/>
          <p:cNvSpPr txBox="1">
            <a:spLocks/>
          </p:cNvSpPr>
          <p:nvPr/>
        </p:nvSpPr>
        <p:spPr>
          <a:xfrm>
            <a:off x="539552" y="4509120"/>
            <a:ext cx="2880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/>
              <a:t>扁扁的</a:t>
            </a:r>
            <a:endParaRPr lang="zh-HK" altLang="en-US" sz="6600" b="1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3131840" y="4625595"/>
            <a:ext cx="4536504" cy="4550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5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6083" y="280120"/>
            <a:ext cx="2952328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b="1" dirty="0" smtClean="0"/>
              <a:t>薄薄的</a:t>
            </a:r>
            <a:endParaRPr lang="zh-HK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252" b="-5252"/>
          <a:stretch/>
        </p:blipFill>
        <p:spPr bwMode="auto">
          <a:xfrm>
            <a:off x="323527" y="280120"/>
            <a:ext cx="344288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877" y="2996952"/>
            <a:ext cx="4800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7" y="2996952"/>
            <a:ext cx="2952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/>
              <a:t>厚厚的</a:t>
            </a:r>
            <a:endParaRPr lang="zh-HK" altLang="en-US" sz="6600" b="1" dirty="0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3131840" y="692696"/>
            <a:ext cx="216024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722294" y="4139952"/>
            <a:ext cx="2088232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47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826329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b="1" dirty="0" smtClean="0"/>
              <a:t>大大的</a:t>
            </a:r>
            <a:endParaRPr lang="zh-HK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7" r="8406"/>
          <a:stretch/>
        </p:blipFill>
        <p:spPr bwMode="auto">
          <a:xfrm>
            <a:off x="395536" y="188640"/>
            <a:ext cx="4257675" cy="383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596" y="2664321"/>
            <a:ext cx="419093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4211960" y="764704"/>
            <a:ext cx="151216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 txBox="1">
            <a:spLocks/>
          </p:cNvSpPr>
          <p:nvPr/>
        </p:nvSpPr>
        <p:spPr>
          <a:xfrm>
            <a:off x="179512" y="4941168"/>
            <a:ext cx="38263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/>
              <a:t>小小的</a:t>
            </a:r>
            <a:endParaRPr lang="zh-HK" altLang="en-US" sz="6600" b="1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2843808" y="4653137"/>
            <a:ext cx="2448272" cy="8595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81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96136" y="134392"/>
            <a:ext cx="288032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b="1" dirty="0" smtClean="0"/>
              <a:t>大大的</a:t>
            </a:r>
            <a:endParaRPr lang="zh-HK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483" y="2869790"/>
            <a:ext cx="4368485" cy="3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5025206"/>
            <a:ext cx="2880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/>
              <a:t>小小的</a:t>
            </a:r>
            <a:endParaRPr lang="zh-HK" altLang="en-US" sz="6600" b="1" dirty="0"/>
          </a:p>
        </p:txBody>
      </p:sp>
      <p:cxnSp>
        <p:nvCxnSpPr>
          <p:cNvPr id="5" name="直線單箭頭接點 4"/>
          <p:cNvCxnSpPr>
            <a:stCxn id="2" idx="1"/>
          </p:cNvCxnSpPr>
          <p:nvPr/>
        </p:nvCxnSpPr>
        <p:spPr>
          <a:xfrm flipH="1">
            <a:off x="3923928" y="705892"/>
            <a:ext cx="1872208" cy="1642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771800" y="5465684"/>
            <a:ext cx="4176464" cy="1310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Yanny\AppData\Local\Microsoft\Windows\Temporary Internet Files\Content.IE5\UVSQS9YH\big-mouth-laugh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3816424" cy="2482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73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28974" y="4870778"/>
            <a:ext cx="2892984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600" b="1" dirty="0" smtClean="0"/>
              <a:t>長長的</a:t>
            </a:r>
            <a:endParaRPr lang="zh-HK" altLang="en-US" sz="6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77" t="17309" r="6428" b="9476"/>
          <a:stretch/>
        </p:blipFill>
        <p:spPr bwMode="auto">
          <a:xfrm>
            <a:off x="3851921" y="387549"/>
            <a:ext cx="2548136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8" t="4058" r="10366"/>
          <a:stretch/>
        </p:blipFill>
        <p:spPr bwMode="auto">
          <a:xfrm>
            <a:off x="6588224" y="3350897"/>
            <a:ext cx="2414587" cy="30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51520" y="5241725"/>
            <a:ext cx="2952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/>
              <a:t>直直的</a:t>
            </a:r>
            <a:endParaRPr lang="zh-HK" altLang="en-US" sz="6600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444207" y="416669"/>
            <a:ext cx="27026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b="1" dirty="0" smtClean="0"/>
              <a:t>曲曲的</a:t>
            </a:r>
            <a:endParaRPr lang="zh-HK" altLang="en-US" sz="6600" b="1" dirty="0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156176" y="1484784"/>
            <a:ext cx="1080120" cy="9903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1028" idx="0"/>
          </p:cNvCxnSpPr>
          <p:nvPr/>
        </p:nvCxnSpPr>
        <p:spPr>
          <a:xfrm flipH="1">
            <a:off x="7795518" y="1268760"/>
            <a:ext cx="277861" cy="20821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619672" y="3645024"/>
            <a:ext cx="504056" cy="18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2627784" y="2924944"/>
            <a:ext cx="1368152" cy="25202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Yanny\AppData\Local\Microsoft\Windows\Temporary Internet Files\Content.IE5\UVSQS9YH\DSC_020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287170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9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100" name="Picture 4" descr="C:\Users\Yanny\AppData\Local\Microsoft\Windows\Temporary Internet Files\Content.IE5\8SVDFVG5\lips-48953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5004048" cy="2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50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42</Words>
  <Application>Microsoft Office PowerPoint</Application>
  <PresentationFormat>如螢幕大小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粗粗的</vt:lpstr>
      <vt:lpstr>投影片 2</vt:lpstr>
      <vt:lpstr>幼幼的</vt:lpstr>
      <vt:lpstr>高高的</vt:lpstr>
      <vt:lpstr>薄薄的</vt:lpstr>
      <vt:lpstr>大大的</vt:lpstr>
      <vt:lpstr>大大的</vt:lpstr>
      <vt:lpstr>長長的</vt:lpstr>
      <vt:lpstr>投影片 9</vt:lpstr>
    </vt:vector>
  </TitlesOfParts>
  <Company>Microsoft HongKong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</dc:creator>
  <cp:lastModifiedBy>JoJo</cp:lastModifiedBy>
  <cp:revision>14</cp:revision>
  <dcterms:created xsi:type="dcterms:W3CDTF">2017-05-19T13:56:14Z</dcterms:created>
  <dcterms:modified xsi:type="dcterms:W3CDTF">2018-02-10T11:48:03Z</dcterms:modified>
</cp:coreProperties>
</file>