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32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674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031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2074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717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448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685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892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100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18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436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12517-6AD9-4E99-A35F-07A1632ED1CD}" type="datetimeFigureOut">
              <a:rPr lang="zh-HK" altLang="en-US" smtClean="0"/>
              <a:t>19/5/2017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E41E3-C6AB-4B6B-95A8-67F4ADFD420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645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631" y="690147"/>
            <a:ext cx="3967090" cy="5248765"/>
          </a:xfrm>
          <a:prstGeom prst="rect">
            <a:avLst/>
          </a:prstGeom>
        </p:spPr>
      </p:pic>
      <p:cxnSp>
        <p:nvCxnSpPr>
          <p:cNvPr id="7" name="直線單箭頭接點 6"/>
          <p:cNvCxnSpPr>
            <a:stCxn id="23" idx="1"/>
          </p:cNvCxnSpPr>
          <p:nvPr/>
        </p:nvCxnSpPr>
        <p:spPr>
          <a:xfrm flipH="1">
            <a:off x="6930888" y="3075838"/>
            <a:ext cx="2385390" cy="1046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7036904" y="2152508"/>
            <a:ext cx="2173358" cy="7894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endCxn id="5" idx="1"/>
          </p:cNvCxnSpPr>
          <p:nvPr/>
        </p:nvCxnSpPr>
        <p:spPr>
          <a:xfrm>
            <a:off x="2411895" y="2843221"/>
            <a:ext cx="1667736" cy="4713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3048000" y="4670201"/>
            <a:ext cx="2345635" cy="2225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 flipH="1" flipV="1">
            <a:off x="6467061" y="4155524"/>
            <a:ext cx="2398643" cy="5301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3220278" y="1053548"/>
            <a:ext cx="1444487" cy="33793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9051235" y="1690843"/>
            <a:ext cx="2054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眉</a:t>
            </a:r>
            <a:endParaRPr lang="zh-HK" altLang="en-US" sz="5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9316278" y="2614173"/>
            <a:ext cx="2054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眼</a:t>
            </a:r>
            <a:endParaRPr lang="zh-HK" altLang="en-US" sz="5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8687413" y="3746871"/>
            <a:ext cx="2054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鼻</a:t>
            </a:r>
            <a:endParaRPr lang="zh-HK" altLang="en-US" sz="5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1510748" y="362579"/>
            <a:ext cx="1928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/>
              <a:t>頭髮</a:t>
            </a:r>
            <a:endParaRPr lang="zh-HK" altLang="en-US" sz="5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219432" y="4208536"/>
            <a:ext cx="1411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嘴</a:t>
            </a:r>
            <a:endParaRPr lang="zh-HK" altLang="en-US" sz="5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1636643" y="2308039"/>
            <a:ext cx="1027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耳</a:t>
            </a:r>
            <a:endParaRPr lang="zh-HK" altLang="en-US" sz="5400" dirty="0"/>
          </a:p>
        </p:txBody>
      </p:sp>
      <p:sp>
        <p:nvSpPr>
          <p:cNvPr id="30" name="右大括弧 29"/>
          <p:cNvSpPr/>
          <p:nvPr/>
        </p:nvSpPr>
        <p:spPr>
          <a:xfrm>
            <a:off x="9996727" y="437322"/>
            <a:ext cx="853540" cy="57646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0740887" y="2769704"/>
            <a:ext cx="1027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/>
              <a:t>面</a:t>
            </a:r>
            <a:endParaRPr lang="zh-HK" altLang="en-US" sz="5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0686809" y="3969439"/>
            <a:ext cx="1279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dirty="0" smtClean="0"/>
              <a:t>/</a:t>
            </a:r>
            <a:r>
              <a:rPr lang="zh-TW" altLang="en-US" sz="5400" dirty="0" smtClean="0"/>
              <a:t>臉</a:t>
            </a:r>
            <a:endParaRPr lang="zh-HK" altLang="en-US" sz="5400" dirty="0"/>
          </a:p>
        </p:txBody>
      </p:sp>
      <p:cxnSp>
        <p:nvCxnSpPr>
          <p:cNvPr id="36" name="直線單箭頭接點 35"/>
          <p:cNvCxnSpPr/>
          <p:nvPr/>
        </p:nvCxnSpPr>
        <p:spPr>
          <a:xfrm flipH="1" flipV="1">
            <a:off x="6268279" y="4706240"/>
            <a:ext cx="2114332" cy="69732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H="1" flipV="1">
            <a:off x="6122502" y="4957922"/>
            <a:ext cx="2339622" cy="47436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字方塊 39"/>
          <p:cNvSpPr txBox="1"/>
          <p:nvPr/>
        </p:nvSpPr>
        <p:spPr>
          <a:xfrm>
            <a:off x="8289234" y="4970618"/>
            <a:ext cx="2054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/>
              <a:t>嘴唇</a:t>
            </a:r>
            <a:endParaRPr lang="zh-HK" altLang="en-US" sz="5400" dirty="0"/>
          </a:p>
        </p:txBody>
      </p:sp>
    </p:spTree>
    <p:extLst>
      <p:ext uri="{BB962C8B-B14F-4D97-AF65-F5344CB8AC3E}">
        <p14:creationId xmlns:p14="http://schemas.microsoft.com/office/powerpoint/2010/main" val="405242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8" grpId="0"/>
      <p:bldP spid="29" grpId="0"/>
      <p:bldP spid="30" grpId="0" animBg="1"/>
      <p:bldP spid="31" grpId="0"/>
      <p:bldP spid="32" grpId="0"/>
      <p:bldP spid="4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</Words>
  <Application>Microsoft Office PowerPoint</Application>
  <PresentationFormat>自訂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Lai Shan Chan</dc:creator>
  <cp:lastModifiedBy>Microsoft</cp:lastModifiedBy>
  <cp:revision>6</cp:revision>
  <dcterms:created xsi:type="dcterms:W3CDTF">2017-02-24T13:58:55Z</dcterms:created>
  <dcterms:modified xsi:type="dcterms:W3CDTF">2017-05-19T14:40:58Z</dcterms:modified>
</cp:coreProperties>
</file>