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00" r:id="rId1"/>
  </p:sldMasterIdLst>
  <p:sldIdLst>
    <p:sldId id="256" r:id="rId2"/>
    <p:sldId id="326" r:id="rId3"/>
    <p:sldId id="364" r:id="rId4"/>
    <p:sldId id="368" r:id="rId5"/>
    <p:sldId id="369" r:id="rId6"/>
    <p:sldId id="346" r:id="rId7"/>
    <p:sldId id="370" r:id="rId8"/>
    <p:sldId id="371" r:id="rId9"/>
    <p:sldId id="372" r:id="rId10"/>
    <p:sldId id="373" r:id="rId11"/>
    <p:sldId id="374" r:id="rId12"/>
    <p:sldId id="375" r:id="rId13"/>
    <p:sldId id="383" r:id="rId14"/>
    <p:sldId id="376" r:id="rId15"/>
    <p:sldId id="377" r:id="rId16"/>
    <p:sldId id="378" r:id="rId17"/>
    <p:sldId id="343" r:id="rId18"/>
    <p:sldId id="379" r:id="rId19"/>
    <p:sldId id="380" r:id="rId20"/>
    <p:sldId id="381" r:id="rId21"/>
    <p:sldId id="382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F47C"/>
    <a:srgbClr val="F9E766"/>
    <a:srgbClr val="A3BCDA"/>
    <a:srgbClr val="96A0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>
        <p:scale>
          <a:sx n="95" d="100"/>
          <a:sy n="95" d="100"/>
        </p:scale>
        <p:origin x="-15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0CB134-2527-4331-9BF3-DDB706567F2C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zh-HK" altLang="en-US"/>
        </a:p>
      </dgm:t>
    </dgm:pt>
    <dgm:pt modelId="{E2C52D90-2258-4CA2-B3EC-CE127B4901B9}">
      <dgm:prSet phldrT="[文字]" custT="1"/>
      <dgm:spPr/>
      <dgm:t>
        <a:bodyPr/>
        <a:lstStyle/>
        <a:p>
          <a:r>
            <a:rPr lang="zh-TW" sz="4400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正文</a:t>
          </a:r>
        </a:p>
        <a:p>
          <a:r>
            <a:rPr lang="en-US" sz="4400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(Body)</a:t>
          </a:r>
          <a:endParaRPr lang="zh-HK" altLang="en-US" sz="4400" dirty="0">
            <a:solidFill>
              <a:srgbClr val="7030A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46D45B1B-2F8E-4B99-987F-C2A8D86704DD}" type="parTrans" cxnId="{A6D531A4-9F80-454F-A377-55C11D483C94}">
      <dgm:prSet/>
      <dgm:spPr/>
      <dgm:t>
        <a:bodyPr/>
        <a:lstStyle/>
        <a:p>
          <a:endParaRPr lang="zh-HK" altLang="en-US"/>
        </a:p>
      </dgm:t>
    </dgm:pt>
    <dgm:pt modelId="{F5643B51-1DBB-47E1-9295-EB3474E0A71F}" type="sibTrans" cxnId="{A6D531A4-9F80-454F-A377-55C11D483C94}">
      <dgm:prSet/>
      <dgm:spPr/>
      <dgm:t>
        <a:bodyPr/>
        <a:lstStyle/>
        <a:p>
          <a:endParaRPr lang="zh-HK" altLang="en-US"/>
        </a:p>
      </dgm:t>
    </dgm:pt>
    <dgm:pt modelId="{1517CB6F-8A4B-42DD-A6D6-45338DBF7115}">
      <dgm:prSet phldrT="[文字]" custT="1"/>
      <dgm:spPr/>
      <dgm:t>
        <a:bodyPr/>
        <a:lstStyle/>
        <a:p>
          <a:r>
            <a:rPr lang="zh-TW" sz="4000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啟首語</a:t>
          </a:r>
        </a:p>
        <a:p>
          <a:r>
            <a:rPr lang="en-US" sz="4000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(Greeting)</a:t>
          </a:r>
          <a:endParaRPr lang="zh-HK" altLang="en-US" sz="4000" dirty="0">
            <a:solidFill>
              <a:srgbClr val="7030A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5AED02B8-AFAE-4632-AE02-AA6DC9E811E0}" type="parTrans" cxnId="{A1344A55-E557-424E-A94C-9711935BD7A5}">
      <dgm:prSet/>
      <dgm:spPr/>
      <dgm:t>
        <a:bodyPr/>
        <a:lstStyle/>
        <a:p>
          <a:endParaRPr lang="zh-HK" altLang="en-US"/>
        </a:p>
      </dgm:t>
    </dgm:pt>
    <dgm:pt modelId="{784C7661-8EDF-4B08-92A9-EB9F7BBEE2F5}" type="sibTrans" cxnId="{A1344A55-E557-424E-A94C-9711935BD7A5}">
      <dgm:prSet/>
      <dgm:spPr/>
      <dgm:t>
        <a:bodyPr/>
        <a:lstStyle/>
        <a:p>
          <a:endParaRPr lang="zh-HK" altLang="en-US"/>
        </a:p>
      </dgm:t>
    </dgm:pt>
    <dgm:pt modelId="{A25A6868-FFB7-4542-B67B-411DA84C2807}">
      <dgm:prSet phldrT="[文字]" custT="1"/>
      <dgm:spPr/>
      <dgm:t>
        <a:bodyPr/>
        <a:lstStyle/>
        <a:p>
          <a:r>
            <a:rPr lang="zh-TW" sz="4000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下款</a:t>
          </a:r>
        </a:p>
        <a:p>
          <a:r>
            <a:rPr lang="en-US" sz="3600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(Formal Closing)</a:t>
          </a:r>
          <a:endParaRPr lang="zh-HK" altLang="en-US" sz="3600" dirty="0">
            <a:solidFill>
              <a:srgbClr val="7030A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6F8CAC71-ACFA-410A-B14F-7D425FECCE79}" type="parTrans" cxnId="{497993D0-CA2C-4244-8531-02F1F84CCD29}">
      <dgm:prSet/>
      <dgm:spPr/>
      <dgm:t>
        <a:bodyPr/>
        <a:lstStyle/>
        <a:p>
          <a:endParaRPr lang="zh-HK" altLang="en-US"/>
        </a:p>
      </dgm:t>
    </dgm:pt>
    <dgm:pt modelId="{A2E7D8C0-4601-4BF0-A970-1EDBC6EFD203}" type="sibTrans" cxnId="{497993D0-CA2C-4244-8531-02F1F84CCD29}">
      <dgm:prSet/>
      <dgm:spPr/>
      <dgm:t>
        <a:bodyPr/>
        <a:lstStyle/>
        <a:p>
          <a:endParaRPr lang="zh-HK" altLang="en-US"/>
        </a:p>
      </dgm:t>
    </dgm:pt>
    <dgm:pt modelId="{8C7C1870-7929-40AB-8665-7B536EC25E6B}">
      <dgm:prSet phldrT="[文字]" custT="1"/>
      <dgm:spPr/>
      <dgm:t>
        <a:bodyPr/>
        <a:lstStyle/>
        <a:p>
          <a:r>
            <a:rPr lang="zh-TW" altLang="en-US" sz="40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rPr>
            <a:t>上款</a:t>
          </a:r>
          <a:endParaRPr lang="en-US" altLang="zh-TW" sz="4000" dirty="0" smtClean="0">
            <a:solidFill>
              <a:srgbClr val="7030A0"/>
            </a:solidFill>
            <a:latin typeface="標楷體" pitchFamily="65" charset="-120"/>
            <a:ea typeface="標楷體" pitchFamily="65" charset="-120"/>
          </a:endParaRPr>
        </a:p>
        <a:p>
          <a:r>
            <a:rPr lang="en-US" sz="3600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(Salutation)</a:t>
          </a:r>
          <a:endParaRPr lang="zh-HK" altLang="en-US" sz="3600" dirty="0">
            <a:solidFill>
              <a:srgbClr val="7030A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6D25DED7-8871-4D67-B0EF-AF60ACD69143}" type="parTrans" cxnId="{7F30F47B-D41B-478F-9A23-30DDB4C0EE61}">
      <dgm:prSet/>
      <dgm:spPr/>
      <dgm:t>
        <a:bodyPr/>
        <a:lstStyle/>
        <a:p>
          <a:endParaRPr lang="zh-HK" altLang="en-US"/>
        </a:p>
      </dgm:t>
    </dgm:pt>
    <dgm:pt modelId="{FBEE2ADC-D285-4454-966A-2BCF74768EB9}" type="sibTrans" cxnId="{7F30F47B-D41B-478F-9A23-30DDB4C0EE61}">
      <dgm:prSet/>
      <dgm:spPr/>
      <dgm:t>
        <a:bodyPr/>
        <a:lstStyle/>
        <a:p>
          <a:endParaRPr lang="zh-HK" altLang="en-US"/>
        </a:p>
      </dgm:t>
    </dgm:pt>
    <dgm:pt modelId="{97395AB8-CB50-4478-93A5-039812F36D1A}">
      <dgm:prSet/>
      <dgm:spPr/>
      <dgm:t>
        <a:bodyPr/>
        <a:lstStyle/>
        <a:p>
          <a:r>
            <a:rPr lang="zh-TW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祝頌語</a:t>
          </a:r>
        </a:p>
        <a:p>
          <a:r>
            <a:rPr lang="en-US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(Blessing)</a:t>
          </a:r>
          <a:endParaRPr lang="zh-HK" altLang="en-US" dirty="0">
            <a:solidFill>
              <a:srgbClr val="7030A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ED79E68A-E581-4AAE-9694-6CEEAA782584}" type="parTrans" cxnId="{DC3C4120-3845-4343-9F18-11466C63BE8E}">
      <dgm:prSet/>
      <dgm:spPr/>
      <dgm:t>
        <a:bodyPr/>
        <a:lstStyle/>
        <a:p>
          <a:endParaRPr lang="zh-HK" altLang="en-US"/>
        </a:p>
      </dgm:t>
    </dgm:pt>
    <dgm:pt modelId="{AB1C79AD-1FBA-46ED-ADFB-819E843A6F5C}" type="sibTrans" cxnId="{DC3C4120-3845-4343-9F18-11466C63BE8E}">
      <dgm:prSet/>
      <dgm:spPr/>
      <dgm:t>
        <a:bodyPr/>
        <a:lstStyle/>
        <a:p>
          <a:endParaRPr lang="zh-HK" altLang="en-US"/>
        </a:p>
      </dgm:t>
    </dgm:pt>
    <dgm:pt modelId="{20128962-90B0-4A39-AC11-59FDB474E36E}">
      <dgm:prSet custT="1"/>
      <dgm:spPr/>
      <dgm:t>
        <a:bodyPr/>
        <a:lstStyle/>
        <a:p>
          <a:r>
            <a:rPr lang="zh-TW" sz="4000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日期</a:t>
          </a:r>
        </a:p>
        <a:p>
          <a:r>
            <a:rPr lang="en-US" sz="4000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(Date)</a:t>
          </a:r>
          <a:endParaRPr lang="zh-HK" altLang="en-US" sz="4000" dirty="0">
            <a:solidFill>
              <a:srgbClr val="7030A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02936DE5-BBC0-4B48-A248-823B6587E9C0}" type="parTrans" cxnId="{FCFF4865-D7ED-4F9D-A77E-A051DFA1C3C2}">
      <dgm:prSet/>
      <dgm:spPr/>
      <dgm:t>
        <a:bodyPr/>
        <a:lstStyle/>
        <a:p>
          <a:endParaRPr lang="zh-HK" altLang="en-US"/>
        </a:p>
      </dgm:t>
    </dgm:pt>
    <dgm:pt modelId="{83A5F9EC-53B9-4614-9636-F68C92C341E7}" type="sibTrans" cxnId="{FCFF4865-D7ED-4F9D-A77E-A051DFA1C3C2}">
      <dgm:prSet/>
      <dgm:spPr/>
      <dgm:t>
        <a:bodyPr/>
        <a:lstStyle/>
        <a:p>
          <a:endParaRPr lang="zh-HK" altLang="en-US"/>
        </a:p>
      </dgm:t>
    </dgm:pt>
    <dgm:pt modelId="{5AA13F48-A244-4919-8FAE-B3190BD334FB}">
      <dgm:prSet/>
      <dgm:spPr/>
      <dgm:t>
        <a:bodyPr/>
        <a:lstStyle/>
        <a:p>
          <a:r>
            <a:rPr lang="zh-HK" altLang="en-US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收結語</a:t>
          </a:r>
        </a:p>
        <a:p>
          <a:r>
            <a:rPr lang="en-US" altLang="en-US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(Closing Paragraph)</a:t>
          </a:r>
          <a:endParaRPr lang="zh-HK" altLang="en-US" dirty="0">
            <a:solidFill>
              <a:srgbClr val="7030A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33A17AF-325B-42A2-B25C-1CD316B0339D}" type="parTrans" cxnId="{CDCC8811-1EE5-4C7B-930A-19B1313AA1DA}">
      <dgm:prSet/>
      <dgm:spPr/>
      <dgm:t>
        <a:bodyPr/>
        <a:lstStyle/>
        <a:p>
          <a:endParaRPr lang="zh-HK" altLang="en-US"/>
        </a:p>
      </dgm:t>
    </dgm:pt>
    <dgm:pt modelId="{D3C57C7E-4B1F-4873-899D-DA9B05D2072F}" type="sibTrans" cxnId="{CDCC8811-1EE5-4C7B-930A-19B1313AA1DA}">
      <dgm:prSet/>
      <dgm:spPr/>
      <dgm:t>
        <a:bodyPr/>
        <a:lstStyle/>
        <a:p>
          <a:endParaRPr lang="zh-HK" altLang="en-US"/>
        </a:p>
      </dgm:t>
    </dgm:pt>
    <dgm:pt modelId="{5F7D60B4-6519-469D-88D4-2C53D9238D2C}" type="pres">
      <dgm:prSet presAssocID="{510CB134-2527-4331-9BF3-DDB706567F2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HK" altLang="en-US"/>
        </a:p>
      </dgm:t>
    </dgm:pt>
    <dgm:pt modelId="{F620D12C-FF8C-403E-9969-7B722C8C9C8D}" type="pres">
      <dgm:prSet presAssocID="{E2C52D90-2258-4CA2-B3EC-CE127B4901B9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87D9BE9B-C96A-4AD5-9AF6-5CC9F5113CC8}" type="pres">
      <dgm:prSet presAssocID="{F5643B51-1DBB-47E1-9295-EB3474E0A71F}" presName="sibTrans" presStyleCnt="0"/>
      <dgm:spPr/>
    </dgm:pt>
    <dgm:pt modelId="{2178B356-D8CB-419F-BB09-053F5CB2B26C}" type="pres">
      <dgm:prSet presAssocID="{1517CB6F-8A4B-42DD-A6D6-45338DBF7115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075A1550-261F-44C4-9A7E-1D8B4D9BC007}" type="pres">
      <dgm:prSet presAssocID="{784C7661-8EDF-4B08-92A9-EB9F7BBEE2F5}" presName="sibTrans" presStyleCnt="0"/>
      <dgm:spPr/>
    </dgm:pt>
    <dgm:pt modelId="{B213EF3F-0064-4D79-95F5-2394C881F114}" type="pres">
      <dgm:prSet presAssocID="{A25A6868-FFB7-4542-B67B-411DA84C2807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FDC53D1B-0EF6-4968-9C61-5BA4A5BAC4E9}" type="pres">
      <dgm:prSet presAssocID="{A2E7D8C0-4601-4BF0-A970-1EDBC6EFD203}" presName="sibTrans" presStyleCnt="0"/>
      <dgm:spPr/>
    </dgm:pt>
    <dgm:pt modelId="{32943A87-D4EA-45FF-88EB-BCCB4E5CFE53}" type="pres">
      <dgm:prSet presAssocID="{8C7C1870-7929-40AB-8665-7B536EC25E6B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5D29EFB5-ADD2-490B-9A9B-951FB86DD010}" type="pres">
      <dgm:prSet presAssocID="{FBEE2ADC-D285-4454-966A-2BCF74768EB9}" presName="sibTrans" presStyleCnt="0"/>
      <dgm:spPr/>
    </dgm:pt>
    <dgm:pt modelId="{A74C63A6-89E3-45FA-B552-B5CEAB494249}" type="pres">
      <dgm:prSet presAssocID="{97395AB8-CB50-4478-93A5-039812F36D1A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D9FF9F00-1A19-4EC5-B2BC-8A479A5427BF}" type="pres">
      <dgm:prSet presAssocID="{AB1C79AD-1FBA-46ED-ADFB-819E843A6F5C}" presName="sibTrans" presStyleCnt="0"/>
      <dgm:spPr/>
    </dgm:pt>
    <dgm:pt modelId="{AA280039-7DC1-4CA2-9E73-4058C3318A74}" type="pres">
      <dgm:prSet presAssocID="{20128962-90B0-4A39-AC11-59FDB474E36E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821D9219-C8E6-44E9-8D89-C9F92DAC83CD}" type="pres">
      <dgm:prSet presAssocID="{83A5F9EC-53B9-4614-9636-F68C92C341E7}" presName="sibTrans" presStyleCnt="0"/>
      <dgm:spPr/>
    </dgm:pt>
    <dgm:pt modelId="{83F189A2-435D-4373-B40E-C2DBFEB9E5F9}" type="pres">
      <dgm:prSet presAssocID="{5AA13F48-A244-4919-8FAE-B3190BD334FB}" presName="node" presStyleLbl="node1" presStyleIdx="6" presStyleCnt="7" custScaleX="169611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</dgm:ptLst>
  <dgm:cxnLst>
    <dgm:cxn modelId="{DF388B77-DC24-4A6E-945B-3EB984C2EF3E}" type="presOf" srcId="{A25A6868-FFB7-4542-B67B-411DA84C2807}" destId="{B213EF3F-0064-4D79-95F5-2394C881F114}" srcOrd="0" destOrd="0" presId="urn:microsoft.com/office/officeart/2005/8/layout/default"/>
    <dgm:cxn modelId="{EDEDA041-41CC-4519-8E1C-601710E7BED1}" type="presOf" srcId="{1517CB6F-8A4B-42DD-A6D6-45338DBF7115}" destId="{2178B356-D8CB-419F-BB09-053F5CB2B26C}" srcOrd="0" destOrd="0" presId="urn:microsoft.com/office/officeart/2005/8/layout/default"/>
    <dgm:cxn modelId="{7F30F47B-D41B-478F-9A23-30DDB4C0EE61}" srcId="{510CB134-2527-4331-9BF3-DDB706567F2C}" destId="{8C7C1870-7929-40AB-8665-7B536EC25E6B}" srcOrd="3" destOrd="0" parTransId="{6D25DED7-8871-4D67-B0EF-AF60ACD69143}" sibTransId="{FBEE2ADC-D285-4454-966A-2BCF74768EB9}"/>
    <dgm:cxn modelId="{6749BDED-4216-42FD-9736-1CEA52F6E56F}" type="presOf" srcId="{5AA13F48-A244-4919-8FAE-B3190BD334FB}" destId="{83F189A2-435D-4373-B40E-C2DBFEB9E5F9}" srcOrd="0" destOrd="0" presId="urn:microsoft.com/office/officeart/2005/8/layout/default"/>
    <dgm:cxn modelId="{A1A8B6DE-D8BD-4850-9EAB-8E3F76ED17BE}" type="presOf" srcId="{20128962-90B0-4A39-AC11-59FDB474E36E}" destId="{AA280039-7DC1-4CA2-9E73-4058C3318A74}" srcOrd="0" destOrd="0" presId="urn:microsoft.com/office/officeart/2005/8/layout/default"/>
    <dgm:cxn modelId="{DC3C4120-3845-4343-9F18-11466C63BE8E}" srcId="{510CB134-2527-4331-9BF3-DDB706567F2C}" destId="{97395AB8-CB50-4478-93A5-039812F36D1A}" srcOrd="4" destOrd="0" parTransId="{ED79E68A-E581-4AAE-9694-6CEEAA782584}" sibTransId="{AB1C79AD-1FBA-46ED-ADFB-819E843A6F5C}"/>
    <dgm:cxn modelId="{A1344A55-E557-424E-A94C-9711935BD7A5}" srcId="{510CB134-2527-4331-9BF3-DDB706567F2C}" destId="{1517CB6F-8A4B-42DD-A6D6-45338DBF7115}" srcOrd="1" destOrd="0" parTransId="{5AED02B8-AFAE-4632-AE02-AA6DC9E811E0}" sibTransId="{784C7661-8EDF-4B08-92A9-EB9F7BBEE2F5}"/>
    <dgm:cxn modelId="{8429005D-DDB1-4ED3-9FAE-BCADCFB2142C}" type="presOf" srcId="{8C7C1870-7929-40AB-8665-7B536EC25E6B}" destId="{32943A87-D4EA-45FF-88EB-BCCB4E5CFE53}" srcOrd="0" destOrd="0" presId="urn:microsoft.com/office/officeart/2005/8/layout/default"/>
    <dgm:cxn modelId="{A6D531A4-9F80-454F-A377-55C11D483C94}" srcId="{510CB134-2527-4331-9BF3-DDB706567F2C}" destId="{E2C52D90-2258-4CA2-B3EC-CE127B4901B9}" srcOrd="0" destOrd="0" parTransId="{46D45B1B-2F8E-4B99-987F-C2A8D86704DD}" sibTransId="{F5643B51-1DBB-47E1-9295-EB3474E0A71F}"/>
    <dgm:cxn modelId="{09071366-42CB-4096-A31F-857CB3373E5C}" type="presOf" srcId="{97395AB8-CB50-4478-93A5-039812F36D1A}" destId="{A74C63A6-89E3-45FA-B552-B5CEAB494249}" srcOrd="0" destOrd="0" presId="urn:microsoft.com/office/officeart/2005/8/layout/default"/>
    <dgm:cxn modelId="{D29A3219-7CEB-4AF2-A02E-39DDCFB06C55}" type="presOf" srcId="{510CB134-2527-4331-9BF3-DDB706567F2C}" destId="{5F7D60B4-6519-469D-88D4-2C53D9238D2C}" srcOrd="0" destOrd="0" presId="urn:microsoft.com/office/officeart/2005/8/layout/default"/>
    <dgm:cxn modelId="{976523FE-E33F-4253-B5E7-DF50D2B1A9AA}" type="presOf" srcId="{E2C52D90-2258-4CA2-B3EC-CE127B4901B9}" destId="{F620D12C-FF8C-403E-9969-7B722C8C9C8D}" srcOrd="0" destOrd="0" presId="urn:microsoft.com/office/officeart/2005/8/layout/default"/>
    <dgm:cxn modelId="{497993D0-CA2C-4244-8531-02F1F84CCD29}" srcId="{510CB134-2527-4331-9BF3-DDB706567F2C}" destId="{A25A6868-FFB7-4542-B67B-411DA84C2807}" srcOrd="2" destOrd="0" parTransId="{6F8CAC71-ACFA-410A-B14F-7D425FECCE79}" sibTransId="{A2E7D8C0-4601-4BF0-A970-1EDBC6EFD203}"/>
    <dgm:cxn modelId="{FCFF4865-D7ED-4F9D-A77E-A051DFA1C3C2}" srcId="{510CB134-2527-4331-9BF3-DDB706567F2C}" destId="{20128962-90B0-4A39-AC11-59FDB474E36E}" srcOrd="5" destOrd="0" parTransId="{02936DE5-BBC0-4B48-A248-823B6587E9C0}" sibTransId="{83A5F9EC-53B9-4614-9636-F68C92C341E7}"/>
    <dgm:cxn modelId="{CDCC8811-1EE5-4C7B-930A-19B1313AA1DA}" srcId="{510CB134-2527-4331-9BF3-DDB706567F2C}" destId="{5AA13F48-A244-4919-8FAE-B3190BD334FB}" srcOrd="6" destOrd="0" parTransId="{833A17AF-325B-42A2-B25C-1CD316B0339D}" sibTransId="{D3C57C7E-4B1F-4873-899D-DA9B05D2072F}"/>
    <dgm:cxn modelId="{E8EBA844-1237-4844-BFAA-0A129F50D040}" type="presParOf" srcId="{5F7D60B4-6519-469D-88D4-2C53D9238D2C}" destId="{F620D12C-FF8C-403E-9969-7B722C8C9C8D}" srcOrd="0" destOrd="0" presId="urn:microsoft.com/office/officeart/2005/8/layout/default"/>
    <dgm:cxn modelId="{C00DDB65-07DC-4273-BCB0-6EF15CF7C782}" type="presParOf" srcId="{5F7D60B4-6519-469D-88D4-2C53D9238D2C}" destId="{87D9BE9B-C96A-4AD5-9AF6-5CC9F5113CC8}" srcOrd="1" destOrd="0" presId="urn:microsoft.com/office/officeart/2005/8/layout/default"/>
    <dgm:cxn modelId="{A6DFBFFD-AF1A-4595-B29F-C626EFC999CB}" type="presParOf" srcId="{5F7D60B4-6519-469D-88D4-2C53D9238D2C}" destId="{2178B356-D8CB-419F-BB09-053F5CB2B26C}" srcOrd="2" destOrd="0" presId="urn:microsoft.com/office/officeart/2005/8/layout/default"/>
    <dgm:cxn modelId="{B420085F-E96D-4676-BE5F-1196A06FAABB}" type="presParOf" srcId="{5F7D60B4-6519-469D-88D4-2C53D9238D2C}" destId="{075A1550-261F-44C4-9A7E-1D8B4D9BC007}" srcOrd="3" destOrd="0" presId="urn:microsoft.com/office/officeart/2005/8/layout/default"/>
    <dgm:cxn modelId="{4C2C93E6-CFF6-4F23-B8DD-C4C3D4F26B6C}" type="presParOf" srcId="{5F7D60B4-6519-469D-88D4-2C53D9238D2C}" destId="{B213EF3F-0064-4D79-95F5-2394C881F114}" srcOrd="4" destOrd="0" presId="urn:microsoft.com/office/officeart/2005/8/layout/default"/>
    <dgm:cxn modelId="{DE38B156-0D93-4723-8F3D-B46F9CA4B079}" type="presParOf" srcId="{5F7D60B4-6519-469D-88D4-2C53D9238D2C}" destId="{FDC53D1B-0EF6-4968-9C61-5BA4A5BAC4E9}" srcOrd="5" destOrd="0" presId="urn:microsoft.com/office/officeart/2005/8/layout/default"/>
    <dgm:cxn modelId="{5499F3B0-AA33-4417-A762-B1D4B0D5FAEE}" type="presParOf" srcId="{5F7D60B4-6519-469D-88D4-2C53D9238D2C}" destId="{32943A87-D4EA-45FF-88EB-BCCB4E5CFE53}" srcOrd="6" destOrd="0" presId="urn:microsoft.com/office/officeart/2005/8/layout/default"/>
    <dgm:cxn modelId="{B8482577-A8FC-4A07-BE3F-F932F6938273}" type="presParOf" srcId="{5F7D60B4-6519-469D-88D4-2C53D9238D2C}" destId="{5D29EFB5-ADD2-490B-9A9B-951FB86DD010}" srcOrd="7" destOrd="0" presId="urn:microsoft.com/office/officeart/2005/8/layout/default"/>
    <dgm:cxn modelId="{C7AA39F8-1911-4C41-832F-C9CD509247A6}" type="presParOf" srcId="{5F7D60B4-6519-469D-88D4-2C53D9238D2C}" destId="{A74C63A6-89E3-45FA-B552-B5CEAB494249}" srcOrd="8" destOrd="0" presId="urn:microsoft.com/office/officeart/2005/8/layout/default"/>
    <dgm:cxn modelId="{50D03AE1-E7AF-458A-BF8E-8D8D27C9002A}" type="presParOf" srcId="{5F7D60B4-6519-469D-88D4-2C53D9238D2C}" destId="{D9FF9F00-1A19-4EC5-B2BC-8A479A5427BF}" srcOrd="9" destOrd="0" presId="urn:microsoft.com/office/officeart/2005/8/layout/default"/>
    <dgm:cxn modelId="{C7A6E8E6-9DD0-4CAA-A9CC-A099E6984BB3}" type="presParOf" srcId="{5F7D60B4-6519-469D-88D4-2C53D9238D2C}" destId="{AA280039-7DC1-4CA2-9E73-4058C3318A74}" srcOrd="10" destOrd="0" presId="urn:microsoft.com/office/officeart/2005/8/layout/default"/>
    <dgm:cxn modelId="{81A2CF30-DFDD-4406-B5CB-DC38938111DC}" type="presParOf" srcId="{5F7D60B4-6519-469D-88D4-2C53D9238D2C}" destId="{821D9219-C8E6-44E9-8D89-C9F92DAC83CD}" srcOrd="11" destOrd="0" presId="urn:microsoft.com/office/officeart/2005/8/layout/default"/>
    <dgm:cxn modelId="{B7332A9E-2001-461C-A80B-8F5CB489615B}" type="presParOf" srcId="{5F7D60B4-6519-469D-88D4-2C53D9238D2C}" destId="{83F189A2-435D-4373-B40E-C2DBFEB9E5F9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ADE447-9687-4044-9BDC-56F64E4C1FF3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zh-HK" altLang="en-US"/>
        </a:p>
      </dgm:t>
    </dgm:pt>
    <dgm:pt modelId="{33B010C0-DF63-4E7B-98EC-5B8C00D0EF85}">
      <dgm:prSet phldrT="[文字]" custT="1"/>
      <dgm:spPr/>
      <dgm:t>
        <a:bodyPr/>
        <a:lstStyle/>
        <a:p>
          <a:r>
            <a:rPr lang="zh-CN" altLang="en-US" sz="88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關心</a:t>
          </a:r>
          <a:endParaRPr lang="zh-HK" altLang="en-US" sz="8800" dirty="0"/>
        </a:p>
      </dgm:t>
    </dgm:pt>
    <dgm:pt modelId="{362EC77F-822D-4F0C-81B1-D97E1F9378C4}" type="parTrans" cxnId="{7503F1A5-3A26-4CD6-A689-DECB95ACB61E}">
      <dgm:prSet/>
      <dgm:spPr/>
      <dgm:t>
        <a:bodyPr/>
        <a:lstStyle/>
        <a:p>
          <a:endParaRPr lang="zh-HK" altLang="en-US"/>
        </a:p>
      </dgm:t>
    </dgm:pt>
    <dgm:pt modelId="{82704DE9-7649-40F0-8700-DB291D42C83A}" type="sibTrans" cxnId="{7503F1A5-3A26-4CD6-A689-DECB95ACB61E}">
      <dgm:prSet/>
      <dgm:spPr/>
      <dgm:t>
        <a:bodyPr/>
        <a:lstStyle/>
        <a:p>
          <a:endParaRPr lang="zh-HK" altLang="en-US"/>
        </a:p>
      </dgm:t>
    </dgm:pt>
    <dgm:pt modelId="{6A5E0753-313C-4FC1-B4E0-0C16C2835907}">
      <dgm:prSet phldrT="[文字]" custT="1"/>
      <dgm:spPr/>
      <dgm:t>
        <a:bodyPr/>
        <a:lstStyle/>
        <a:p>
          <a:r>
            <a:rPr lang="zh-CN" altLang="en-US" sz="88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教誨</a:t>
          </a:r>
          <a:endParaRPr lang="zh-HK" altLang="en-US" sz="8800" dirty="0"/>
        </a:p>
      </dgm:t>
    </dgm:pt>
    <dgm:pt modelId="{0D53D8F8-5E49-4D28-A40A-349946BAD565}" type="parTrans" cxnId="{BE861DA6-522A-4390-ABDE-E7948A0D46FA}">
      <dgm:prSet/>
      <dgm:spPr/>
      <dgm:t>
        <a:bodyPr/>
        <a:lstStyle/>
        <a:p>
          <a:endParaRPr lang="zh-HK" altLang="en-US"/>
        </a:p>
      </dgm:t>
    </dgm:pt>
    <dgm:pt modelId="{07AC82F9-60A7-4B82-88A2-BCE2430BF4BF}" type="sibTrans" cxnId="{BE861DA6-522A-4390-ABDE-E7948A0D46FA}">
      <dgm:prSet/>
      <dgm:spPr/>
      <dgm:t>
        <a:bodyPr/>
        <a:lstStyle/>
        <a:p>
          <a:endParaRPr lang="zh-HK" altLang="en-US"/>
        </a:p>
      </dgm:t>
    </dgm:pt>
    <dgm:pt modelId="{337860F4-99BE-4A2A-A519-3350B2D46CE9}">
      <dgm:prSet phldrT="[文字]" custT="1"/>
      <dgm:spPr/>
      <dgm:t>
        <a:bodyPr/>
        <a:lstStyle/>
        <a:p>
          <a:r>
            <a:rPr lang="zh-CN" altLang="en-US" sz="88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幸運</a:t>
          </a:r>
          <a:endParaRPr lang="zh-HK" altLang="en-US" sz="8800" dirty="0"/>
        </a:p>
      </dgm:t>
    </dgm:pt>
    <dgm:pt modelId="{35781B09-D6C1-4CB8-9BAE-1C43C59D69F5}" type="parTrans" cxnId="{4C2168AA-9DCB-4C27-B2AD-CE37404CEEA6}">
      <dgm:prSet/>
      <dgm:spPr/>
      <dgm:t>
        <a:bodyPr/>
        <a:lstStyle/>
        <a:p>
          <a:endParaRPr lang="zh-HK" altLang="en-US"/>
        </a:p>
      </dgm:t>
    </dgm:pt>
    <dgm:pt modelId="{71B56C07-AD0D-45AA-BE32-D44EE2CF81DC}" type="sibTrans" cxnId="{4C2168AA-9DCB-4C27-B2AD-CE37404CEEA6}">
      <dgm:prSet/>
      <dgm:spPr/>
      <dgm:t>
        <a:bodyPr/>
        <a:lstStyle/>
        <a:p>
          <a:endParaRPr lang="zh-HK" altLang="en-US"/>
        </a:p>
      </dgm:t>
    </dgm:pt>
    <dgm:pt modelId="{521D9EED-F62F-4522-9E34-566B8397114F}">
      <dgm:prSet phldrT="[文字]" custT="1"/>
      <dgm:spPr/>
      <dgm:t>
        <a:bodyPr/>
        <a:lstStyle/>
        <a:p>
          <a:r>
            <a:rPr lang="zh-CN" altLang="en-US" sz="88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銘記</a:t>
          </a:r>
          <a:endParaRPr lang="zh-HK" altLang="en-US" sz="8800" dirty="0"/>
        </a:p>
      </dgm:t>
    </dgm:pt>
    <dgm:pt modelId="{4F541C22-5214-4E99-A588-691C0ABF8696}" type="parTrans" cxnId="{93F466EB-A8F0-4A91-9C88-C9725E78A5FF}">
      <dgm:prSet/>
      <dgm:spPr/>
      <dgm:t>
        <a:bodyPr/>
        <a:lstStyle/>
        <a:p>
          <a:endParaRPr lang="zh-HK" altLang="en-US"/>
        </a:p>
      </dgm:t>
    </dgm:pt>
    <dgm:pt modelId="{062B7126-3CEE-4F5E-BB59-78687985DDE7}" type="sibTrans" cxnId="{93F466EB-A8F0-4A91-9C88-C9725E78A5FF}">
      <dgm:prSet/>
      <dgm:spPr/>
      <dgm:t>
        <a:bodyPr/>
        <a:lstStyle/>
        <a:p>
          <a:endParaRPr lang="zh-HK" altLang="en-US"/>
        </a:p>
      </dgm:t>
    </dgm:pt>
    <dgm:pt modelId="{AFC5F2D2-1F05-492F-B418-A9045A8F3EC6}">
      <dgm:prSet phldrT="[文字]" custT="1"/>
      <dgm:spPr/>
      <dgm:t>
        <a:bodyPr/>
        <a:lstStyle/>
        <a:p>
          <a:r>
            <a:rPr lang="zh-CN" altLang="en-US" sz="88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開解</a:t>
          </a:r>
          <a:endParaRPr lang="zh-HK" altLang="en-US" sz="8800" dirty="0"/>
        </a:p>
      </dgm:t>
    </dgm:pt>
    <dgm:pt modelId="{F966F7B2-9309-4A49-B167-0C8608AF7AEE}" type="parTrans" cxnId="{DD75BF44-5AE3-48B0-ABD9-30FACBCEB3FC}">
      <dgm:prSet/>
      <dgm:spPr/>
      <dgm:t>
        <a:bodyPr/>
        <a:lstStyle/>
        <a:p>
          <a:endParaRPr lang="zh-HK" altLang="en-US"/>
        </a:p>
      </dgm:t>
    </dgm:pt>
    <dgm:pt modelId="{C700B591-99D7-46CE-A413-0694C5ED2DCB}" type="sibTrans" cxnId="{DD75BF44-5AE3-48B0-ABD9-30FACBCEB3FC}">
      <dgm:prSet/>
      <dgm:spPr/>
      <dgm:t>
        <a:bodyPr/>
        <a:lstStyle/>
        <a:p>
          <a:endParaRPr lang="zh-HK" altLang="en-US"/>
        </a:p>
      </dgm:t>
    </dgm:pt>
    <dgm:pt modelId="{8CB6003C-4664-49E0-9A29-A313F691CF5E}">
      <dgm:prSet custT="1"/>
      <dgm:spPr/>
      <dgm:t>
        <a:bodyPr/>
        <a:lstStyle/>
        <a:p>
          <a:r>
            <a:rPr lang="zh-TW" altLang="zh-HK" sz="88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親切</a:t>
          </a:r>
          <a:endParaRPr lang="zh-HK" altLang="en-US" sz="8800" dirty="0">
            <a:solidFill>
              <a:srgbClr val="FF0000"/>
            </a:solidFill>
          </a:endParaRPr>
        </a:p>
      </dgm:t>
    </dgm:pt>
    <dgm:pt modelId="{1F51E35F-EB4C-4F05-9E1F-FBBBE59AD86C}" type="parTrans" cxnId="{464E731D-07C8-420E-8B01-FCD584D3AE0A}">
      <dgm:prSet/>
      <dgm:spPr/>
      <dgm:t>
        <a:bodyPr/>
        <a:lstStyle/>
        <a:p>
          <a:endParaRPr lang="zh-HK" altLang="en-US"/>
        </a:p>
      </dgm:t>
    </dgm:pt>
    <dgm:pt modelId="{072E3F6E-1575-4450-9861-637512218936}" type="sibTrans" cxnId="{464E731D-07C8-420E-8B01-FCD584D3AE0A}">
      <dgm:prSet/>
      <dgm:spPr/>
      <dgm:t>
        <a:bodyPr/>
        <a:lstStyle/>
        <a:p>
          <a:endParaRPr lang="zh-HK" altLang="en-US"/>
        </a:p>
      </dgm:t>
    </dgm:pt>
    <dgm:pt modelId="{EDF43C80-FBA7-46F3-97F8-75636AACCDEB}">
      <dgm:prSet custT="1"/>
      <dgm:spPr/>
      <dgm:t>
        <a:bodyPr/>
        <a:lstStyle/>
        <a:p>
          <a:r>
            <a:rPr lang="zh-CN" altLang="en-US" sz="88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感激</a:t>
          </a:r>
          <a:endParaRPr lang="zh-HK" altLang="en-US" sz="8800" dirty="0"/>
        </a:p>
      </dgm:t>
    </dgm:pt>
    <dgm:pt modelId="{BE16ED86-4536-44A1-9CDA-F269F3E31968}" type="parTrans" cxnId="{B77C2CAA-1F94-4845-A23B-4764525B641A}">
      <dgm:prSet/>
      <dgm:spPr/>
      <dgm:t>
        <a:bodyPr/>
        <a:lstStyle/>
        <a:p>
          <a:endParaRPr lang="zh-HK" altLang="en-US"/>
        </a:p>
      </dgm:t>
    </dgm:pt>
    <dgm:pt modelId="{F1F34B7E-2AFF-45AD-8A9D-F081F52A5219}" type="sibTrans" cxnId="{B77C2CAA-1F94-4845-A23B-4764525B641A}">
      <dgm:prSet/>
      <dgm:spPr/>
      <dgm:t>
        <a:bodyPr/>
        <a:lstStyle/>
        <a:p>
          <a:endParaRPr lang="zh-HK" altLang="en-US"/>
        </a:p>
      </dgm:t>
    </dgm:pt>
    <dgm:pt modelId="{08FD9BE1-172D-4D32-9B16-ED080B5E42B1}">
      <dgm:prSet custT="1"/>
      <dgm:spPr/>
      <dgm:t>
        <a:bodyPr/>
        <a:lstStyle/>
        <a:p>
          <a:r>
            <a:rPr lang="zh-CN" altLang="en-US" sz="88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知識</a:t>
          </a:r>
          <a:endParaRPr lang="zh-HK" altLang="en-US" sz="8800" dirty="0"/>
        </a:p>
      </dgm:t>
    </dgm:pt>
    <dgm:pt modelId="{A6827F1E-CD73-48CB-8560-0E8E22F945EE}" type="parTrans" cxnId="{6C268E60-0D14-4123-B193-5318ADAE101D}">
      <dgm:prSet/>
      <dgm:spPr/>
      <dgm:t>
        <a:bodyPr/>
        <a:lstStyle/>
        <a:p>
          <a:endParaRPr lang="zh-HK" altLang="en-US"/>
        </a:p>
      </dgm:t>
    </dgm:pt>
    <dgm:pt modelId="{3FAAA22C-4B65-499C-AE04-725DF08491F8}" type="sibTrans" cxnId="{6C268E60-0D14-4123-B193-5318ADAE101D}">
      <dgm:prSet/>
      <dgm:spPr/>
      <dgm:t>
        <a:bodyPr/>
        <a:lstStyle/>
        <a:p>
          <a:endParaRPr lang="zh-HK" altLang="en-US"/>
        </a:p>
      </dgm:t>
    </dgm:pt>
    <dgm:pt modelId="{847845E4-83CF-4C1F-B78F-9F28BD642956}">
      <dgm:prSet custT="1"/>
      <dgm:spPr/>
      <dgm:t>
        <a:bodyPr/>
        <a:lstStyle/>
        <a:p>
          <a:r>
            <a:rPr lang="zh-CN" altLang="en-US" sz="88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教導</a:t>
          </a:r>
          <a:endParaRPr lang="zh-HK" altLang="en-US" sz="8800" dirty="0">
            <a:solidFill>
              <a:srgbClr val="FF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5CC2FBD-82AB-4566-A8F2-FA7911913F75}" type="parTrans" cxnId="{A3DDCFF4-681B-40C8-BD01-63813596EC1A}">
      <dgm:prSet/>
      <dgm:spPr/>
      <dgm:t>
        <a:bodyPr/>
        <a:lstStyle/>
        <a:p>
          <a:endParaRPr lang="zh-HK" altLang="en-US"/>
        </a:p>
      </dgm:t>
    </dgm:pt>
    <dgm:pt modelId="{16D86197-B92C-4CEB-998B-26C5402E10BA}" type="sibTrans" cxnId="{A3DDCFF4-681B-40C8-BD01-63813596EC1A}">
      <dgm:prSet/>
      <dgm:spPr/>
      <dgm:t>
        <a:bodyPr/>
        <a:lstStyle/>
        <a:p>
          <a:endParaRPr lang="zh-HK" altLang="en-US"/>
        </a:p>
      </dgm:t>
    </dgm:pt>
    <dgm:pt modelId="{F7261E6C-F9BB-4594-95E4-FB7D11724DB2}" type="pres">
      <dgm:prSet presAssocID="{63ADE447-9687-4044-9BDC-56F64E4C1FF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HK" altLang="en-US"/>
        </a:p>
      </dgm:t>
    </dgm:pt>
    <dgm:pt modelId="{9B0F09D3-F151-4A6D-BED9-96745E077BBD}" type="pres">
      <dgm:prSet presAssocID="{33B010C0-DF63-4E7B-98EC-5B8C00D0EF85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4814CC9B-4A55-4118-8CF5-05D7EEC487C0}" type="pres">
      <dgm:prSet presAssocID="{82704DE9-7649-40F0-8700-DB291D42C83A}" presName="sibTrans" presStyleCnt="0"/>
      <dgm:spPr/>
    </dgm:pt>
    <dgm:pt modelId="{E34D2171-A007-4EF9-9438-49C47641EE3E}" type="pres">
      <dgm:prSet presAssocID="{EDF43C80-FBA7-46F3-97F8-75636AACCDEB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FB82AB40-3B87-4C05-808F-107B5CA27BE9}" type="pres">
      <dgm:prSet presAssocID="{F1F34B7E-2AFF-45AD-8A9D-F081F52A5219}" presName="sibTrans" presStyleCnt="0"/>
      <dgm:spPr/>
    </dgm:pt>
    <dgm:pt modelId="{550FF1EE-0253-45CF-8A8E-179B7D6D0ED1}" type="pres">
      <dgm:prSet presAssocID="{8CB6003C-4664-49E0-9A29-A313F691CF5E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FDC3F962-48E9-4D3D-8857-5990F7AAA95B}" type="pres">
      <dgm:prSet presAssocID="{072E3F6E-1575-4450-9861-637512218936}" presName="sibTrans" presStyleCnt="0"/>
      <dgm:spPr/>
    </dgm:pt>
    <dgm:pt modelId="{C92346F6-E129-4159-8DCF-01258F516DB1}" type="pres">
      <dgm:prSet presAssocID="{847845E4-83CF-4C1F-B78F-9F28BD642956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993C24E2-72D7-40C1-8C12-B896FC6C7D9C}" type="pres">
      <dgm:prSet presAssocID="{16D86197-B92C-4CEB-998B-26C5402E10BA}" presName="sibTrans" presStyleCnt="0"/>
      <dgm:spPr/>
    </dgm:pt>
    <dgm:pt modelId="{5E4EFD47-3E47-4F8E-BEB9-A8D9929454EF}" type="pres">
      <dgm:prSet presAssocID="{6A5E0753-313C-4FC1-B4E0-0C16C2835907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8FE5DE03-7457-4095-9152-2E733B046C53}" type="pres">
      <dgm:prSet presAssocID="{07AC82F9-60A7-4B82-88A2-BCE2430BF4BF}" presName="sibTrans" presStyleCnt="0"/>
      <dgm:spPr/>
    </dgm:pt>
    <dgm:pt modelId="{77B18CD6-210D-4255-9748-482120528B25}" type="pres">
      <dgm:prSet presAssocID="{337860F4-99BE-4A2A-A519-3350B2D46CE9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0C30F7BC-25BB-4FB5-8ED9-6C69F522A922}" type="pres">
      <dgm:prSet presAssocID="{71B56C07-AD0D-45AA-BE32-D44EE2CF81DC}" presName="sibTrans" presStyleCnt="0"/>
      <dgm:spPr/>
    </dgm:pt>
    <dgm:pt modelId="{F1BEB17E-BEE7-4AD8-951A-416199CF4CAC}" type="pres">
      <dgm:prSet presAssocID="{521D9EED-F62F-4522-9E34-566B8397114F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259EFCD9-7FC3-4381-A6C3-33E8597FAD5C}" type="pres">
      <dgm:prSet presAssocID="{062B7126-3CEE-4F5E-BB59-78687985DDE7}" presName="sibTrans" presStyleCnt="0"/>
      <dgm:spPr/>
    </dgm:pt>
    <dgm:pt modelId="{FC9F5F7D-903D-443E-9D4D-D5CFC6CA36BA}" type="pres">
      <dgm:prSet presAssocID="{08FD9BE1-172D-4D32-9B16-ED080B5E42B1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53AAA9A6-2363-4BD1-BB19-A48FB6F249DD}" type="pres">
      <dgm:prSet presAssocID="{3FAAA22C-4B65-499C-AE04-725DF08491F8}" presName="sibTrans" presStyleCnt="0"/>
      <dgm:spPr/>
    </dgm:pt>
    <dgm:pt modelId="{B16985B0-6991-4A05-8DE0-0E48FDE7A8C1}" type="pres">
      <dgm:prSet presAssocID="{AFC5F2D2-1F05-492F-B418-A9045A8F3EC6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</dgm:ptLst>
  <dgm:cxnLst>
    <dgm:cxn modelId="{4C2168AA-9DCB-4C27-B2AD-CE37404CEEA6}" srcId="{63ADE447-9687-4044-9BDC-56F64E4C1FF3}" destId="{337860F4-99BE-4A2A-A519-3350B2D46CE9}" srcOrd="5" destOrd="0" parTransId="{35781B09-D6C1-4CB8-9BAE-1C43C59D69F5}" sibTransId="{71B56C07-AD0D-45AA-BE32-D44EE2CF81DC}"/>
    <dgm:cxn modelId="{6C268E60-0D14-4123-B193-5318ADAE101D}" srcId="{63ADE447-9687-4044-9BDC-56F64E4C1FF3}" destId="{08FD9BE1-172D-4D32-9B16-ED080B5E42B1}" srcOrd="7" destOrd="0" parTransId="{A6827F1E-CD73-48CB-8560-0E8E22F945EE}" sibTransId="{3FAAA22C-4B65-499C-AE04-725DF08491F8}"/>
    <dgm:cxn modelId="{845DD82C-FA07-44E6-B02F-4555B19A9B3C}" type="presOf" srcId="{63ADE447-9687-4044-9BDC-56F64E4C1FF3}" destId="{F7261E6C-F9BB-4594-95E4-FB7D11724DB2}" srcOrd="0" destOrd="0" presId="urn:microsoft.com/office/officeart/2005/8/layout/default"/>
    <dgm:cxn modelId="{93F466EB-A8F0-4A91-9C88-C9725E78A5FF}" srcId="{63ADE447-9687-4044-9BDC-56F64E4C1FF3}" destId="{521D9EED-F62F-4522-9E34-566B8397114F}" srcOrd="6" destOrd="0" parTransId="{4F541C22-5214-4E99-A588-691C0ABF8696}" sibTransId="{062B7126-3CEE-4F5E-BB59-78687985DDE7}"/>
    <dgm:cxn modelId="{7503F1A5-3A26-4CD6-A689-DECB95ACB61E}" srcId="{63ADE447-9687-4044-9BDC-56F64E4C1FF3}" destId="{33B010C0-DF63-4E7B-98EC-5B8C00D0EF85}" srcOrd="0" destOrd="0" parTransId="{362EC77F-822D-4F0C-81B1-D97E1F9378C4}" sibTransId="{82704DE9-7649-40F0-8700-DB291D42C83A}"/>
    <dgm:cxn modelId="{A814194B-F187-4BFA-8A06-3F00F058CC7D}" type="presOf" srcId="{EDF43C80-FBA7-46F3-97F8-75636AACCDEB}" destId="{E34D2171-A007-4EF9-9438-49C47641EE3E}" srcOrd="0" destOrd="0" presId="urn:microsoft.com/office/officeart/2005/8/layout/default"/>
    <dgm:cxn modelId="{A3DDCFF4-681B-40C8-BD01-63813596EC1A}" srcId="{63ADE447-9687-4044-9BDC-56F64E4C1FF3}" destId="{847845E4-83CF-4C1F-B78F-9F28BD642956}" srcOrd="3" destOrd="0" parTransId="{85CC2FBD-82AB-4566-A8F2-FA7911913F75}" sibTransId="{16D86197-B92C-4CEB-998B-26C5402E10BA}"/>
    <dgm:cxn modelId="{42F8CDAF-C4DF-4966-A2F4-C65FDED46F30}" type="presOf" srcId="{847845E4-83CF-4C1F-B78F-9F28BD642956}" destId="{C92346F6-E129-4159-8DCF-01258F516DB1}" srcOrd="0" destOrd="0" presId="urn:microsoft.com/office/officeart/2005/8/layout/default"/>
    <dgm:cxn modelId="{B77C2CAA-1F94-4845-A23B-4764525B641A}" srcId="{63ADE447-9687-4044-9BDC-56F64E4C1FF3}" destId="{EDF43C80-FBA7-46F3-97F8-75636AACCDEB}" srcOrd="1" destOrd="0" parTransId="{BE16ED86-4536-44A1-9CDA-F269F3E31968}" sibTransId="{F1F34B7E-2AFF-45AD-8A9D-F081F52A5219}"/>
    <dgm:cxn modelId="{D2CDAF99-93CA-44EA-9E36-3DEB67AC41FD}" type="presOf" srcId="{6A5E0753-313C-4FC1-B4E0-0C16C2835907}" destId="{5E4EFD47-3E47-4F8E-BEB9-A8D9929454EF}" srcOrd="0" destOrd="0" presId="urn:microsoft.com/office/officeart/2005/8/layout/default"/>
    <dgm:cxn modelId="{4877223A-EF2E-473E-9EC5-68810CD233A4}" type="presOf" srcId="{33B010C0-DF63-4E7B-98EC-5B8C00D0EF85}" destId="{9B0F09D3-F151-4A6D-BED9-96745E077BBD}" srcOrd="0" destOrd="0" presId="urn:microsoft.com/office/officeart/2005/8/layout/default"/>
    <dgm:cxn modelId="{006FACDC-E028-412E-8C6A-CE96E211B27B}" type="presOf" srcId="{AFC5F2D2-1F05-492F-B418-A9045A8F3EC6}" destId="{B16985B0-6991-4A05-8DE0-0E48FDE7A8C1}" srcOrd="0" destOrd="0" presId="urn:microsoft.com/office/officeart/2005/8/layout/default"/>
    <dgm:cxn modelId="{DD75BF44-5AE3-48B0-ABD9-30FACBCEB3FC}" srcId="{63ADE447-9687-4044-9BDC-56F64E4C1FF3}" destId="{AFC5F2D2-1F05-492F-B418-A9045A8F3EC6}" srcOrd="8" destOrd="0" parTransId="{F966F7B2-9309-4A49-B167-0C8608AF7AEE}" sibTransId="{C700B591-99D7-46CE-A413-0694C5ED2DCB}"/>
    <dgm:cxn modelId="{98D80EBD-4D26-4582-9D4D-5102573AE7A7}" type="presOf" srcId="{8CB6003C-4664-49E0-9A29-A313F691CF5E}" destId="{550FF1EE-0253-45CF-8A8E-179B7D6D0ED1}" srcOrd="0" destOrd="0" presId="urn:microsoft.com/office/officeart/2005/8/layout/default"/>
    <dgm:cxn modelId="{464E731D-07C8-420E-8B01-FCD584D3AE0A}" srcId="{63ADE447-9687-4044-9BDC-56F64E4C1FF3}" destId="{8CB6003C-4664-49E0-9A29-A313F691CF5E}" srcOrd="2" destOrd="0" parTransId="{1F51E35F-EB4C-4F05-9E1F-FBBBE59AD86C}" sibTransId="{072E3F6E-1575-4450-9861-637512218936}"/>
    <dgm:cxn modelId="{BE861DA6-522A-4390-ABDE-E7948A0D46FA}" srcId="{63ADE447-9687-4044-9BDC-56F64E4C1FF3}" destId="{6A5E0753-313C-4FC1-B4E0-0C16C2835907}" srcOrd="4" destOrd="0" parTransId="{0D53D8F8-5E49-4D28-A40A-349946BAD565}" sibTransId="{07AC82F9-60A7-4B82-88A2-BCE2430BF4BF}"/>
    <dgm:cxn modelId="{597D854F-C353-4340-8385-59A231C2A4EF}" type="presOf" srcId="{337860F4-99BE-4A2A-A519-3350B2D46CE9}" destId="{77B18CD6-210D-4255-9748-482120528B25}" srcOrd="0" destOrd="0" presId="urn:microsoft.com/office/officeart/2005/8/layout/default"/>
    <dgm:cxn modelId="{167A166E-CA1B-4684-81FC-3E48FAC186E1}" type="presOf" srcId="{521D9EED-F62F-4522-9E34-566B8397114F}" destId="{F1BEB17E-BEE7-4AD8-951A-416199CF4CAC}" srcOrd="0" destOrd="0" presId="urn:microsoft.com/office/officeart/2005/8/layout/default"/>
    <dgm:cxn modelId="{008C6546-F471-4F56-8B9B-92F5B331C0FA}" type="presOf" srcId="{08FD9BE1-172D-4D32-9B16-ED080B5E42B1}" destId="{FC9F5F7D-903D-443E-9D4D-D5CFC6CA36BA}" srcOrd="0" destOrd="0" presId="urn:microsoft.com/office/officeart/2005/8/layout/default"/>
    <dgm:cxn modelId="{E6990CA6-2B9C-4E7B-B448-7FD2325A0A86}" type="presParOf" srcId="{F7261E6C-F9BB-4594-95E4-FB7D11724DB2}" destId="{9B0F09D3-F151-4A6D-BED9-96745E077BBD}" srcOrd="0" destOrd="0" presId="urn:microsoft.com/office/officeart/2005/8/layout/default"/>
    <dgm:cxn modelId="{B8E7E901-0FAC-4D8D-9090-790F4DD6C0B5}" type="presParOf" srcId="{F7261E6C-F9BB-4594-95E4-FB7D11724DB2}" destId="{4814CC9B-4A55-4118-8CF5-05D7EEC487C0}" srcOrd="1" destOrd="0" presId="urn:microsoft.com/office/officeart/2005/8/layout/default"/>
    <dgm:cxn modelId="{989D7B5F-39DC-4FB6-B154-2907EDF91E52}" type="presParOf" srcId="{F7261E6C-F9BB-4594-95E4-FB7D11724DB2}" destId="{E34D2171-A007-4EF9-9438-49C47641EE3E}" srcOrd="2" destOrd="0" presId="urn:microsoft.com/office/officeart/2005/8/layout/default"/>
    <dgm:cxn modelId="{937AAB89-8131-48D2-AC66-5C7D3345850B}" type="presParOf" srcId="{F7261E6C-F9BB-4594-95E4-FB7D11724DB2}" destId="{FB82AB40-3B87-4C05-808F-107B5CA27BE9}" srcOrd="3" destOrd="0" presId="urn:microsoft.com/office/officeart/2005/8/layout/default"/>
    <dgm:cxn modelId="{7898A248-98E4-4ABE-8367-F32D6553E82D}" type="presParOf" srcId="{F7261E6C-F9BB-4594-95E4-FB7D11724DB2}" destId="{550FF1EE-0253-45CF-8A8E-179B7D6D0ED1}" srcOrd="4" destOrd="0" presId="urn:microsoft.com/office/officeart/2005/8/layout/default"/>
    <dgm:cxn modelId="{2A721232-BF0F-4A6B-ABBC-272F542B395A}" type="presParOf" srcId="{F7261E6C-F9BB-4594-95E4-FB7D11724DB2}" destId="{FDC3F962-48E9-4D3D-8857-5990F7AAA95B}" srcOrd="5" destOrd="0" presId="urn:microsoft.com/office/officeart/2005/8/layout/default"/>
    <dgm:cxn modelId="{D48F3A5F-10B2-4A96-9663-526E614C2715}" type="presParOf" srcId="{F7261E6C-F9BB-4594-95E4-FB7D11724DB2}" destId="{C92346F6-E129-4159-8DCF-01258F516DB1}" srcOrd="6" destOrd="0" presId="urn:microsoft.com/office/officeart/2005/8/layout/default"/>
    <dgm:cxn modelId="{3D9CB0A9-3178-4CA9-AAE5-CE3254F303EA}" type="presParOf" srcId="{F7261E6C-F9BB-4594-95E4-FB7D11724DB2}" destId="{993C24E2-72D7-40C1-8C12-B896FC6C7D9C}" srcOrd="7" destOrd="0" presId="urn:microsoft.com/office/officeart/2005/8/layout/default"/>
    <dgm:cxn modelId="{5AC6E6A2-D83E-4104-B784-05E81945B14E}" type="presParOf" srcId="{F7261E6C-F9BB-4594-95E4-FB7D11724DB2}" destId="{5E4EFD47-3E47-4F8E-BEB9-A8D9929454EF}" srcOrd="8" destOrd="0" presId="urn:microsoft.com/office/officeart/2005/8/layout/default"/>
    <dgm:cxn modelId="{EFD05D8D-E248-4BAD-AF8B-E3B6CCA3E26B}" type="presParOf" srcId="{F7261E6C-F9BB-4594-95E4-FB7D11724DB2}" destId="{8FE5DE03-7457-4095-9152-2E733B046C53}" srcOrd="9" destOrd="0" presId="urn:microsoft.com/office/officeart/2005/8/layout/default"/>
    <dgm:cxn modelId="{68AA47D8-1F99-4455-A6F3-36190BE5A6B0}" type="presParOf" srcId="{F7261E6C-F9BB-4594-95E4-FB7D11724DB2}" destId="{77B18CD6-210D-4255-9748-482120528B25}" srcOrd="10" destOrd="0" presId="urn:microsoft.com/office/officeart/2005/8/layout/default"/>
    <dgm:cxn modelId="{E5D6C922-5D65-48F2-AF56-0BA5886729B2}" type="presParOf" srcId="{F7261E6C-F9BB-4594-95E4-FB7D11724DB2}" destId="{0C30F7BC-25BB-4FB5-8ED9-6C69F522A922}" srcOrd="11" destOrd="0" presId="urn:microsoft.com/office/officeart/2005/8/layout/default"/>
    <dgm:cxn modelId="{8AFCC9B7-7C51-4C7E-A802-41D456F61B1C}" type="presParOf" srcId="{F7261E6C-F9BB-4594-95E4-FB7D11724DB2}" destId="{F1BEB17E-BEE7-4AD8-951A-416199CF4CAC}" srcOrd="12" destOrd="0" presId="urn:microsoft.com/office/officeart/2005/8/layout/default"/>
    <dgm:cxn modelId="{F47F0AE6-3AE7-4897-BFC0-CE4C583C1112}" type="presParOf" srcId="{F7261E6C-F9BB-4594-95E4-FB7D11724DB2}" destId="{259EFCD9-7FC3-4381-A6C3-33E8597FAD5C}" srcOrd="13" destOrd="0" presId="urn:microsoft.com/office/officeart/2005/8/layout/default"/>
    <dgm:cxn modelId="{1D93694F-E355-43C4-AD4B-AF99B3BE28DD}" type="presParOf" srcId="{F7261E6C-F9BB-4594-95E4-FB7D11724DB2}" destId="{FC9F5F7D-903D-443E-9D4D-D5CFC6CA36BA}" srcOrd="14" destOrd="0" presId="urn:microsoft.com/office/officeart/2005/8/layout/default"/>
    <dgm:cxn modelId="{D0CF4F5F-F951-4535-ADA0-637D0BDD5296}" type="presParOf" srcId="{F7261E6C-F9BB-4594-95E4-FB7D11724DB2}" destId="{53AAA9A6-2363-4BD1-BB19-A48FB6F249DD}" srcOrd="15" destOrd="0" presId="urn:microsoft.com/office/officeart/2005/8/layout/default"/>
    <dgm:cxn modelId="{7CF8DDF0-58F0-48F9-933A-87530F5730CF}" type="presParOf" srcId="{F7261E6C-F9BB-4594-95E4-FB7D11724DB2}" destId="{B16985B0-6991-4A05-8DE0-0E48FDE7A8C1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20D12C-FF8C-403E-9969-7B722C8C9C8D}">
      <dsp:nvSpPr>
        <dsp:cNvPr id="0" name=""/>
        <dsp:cNvSpPr/>
      </dsp:nvSpPr>
      <dsp:spPr>
        <a:xfrm>
          <a:off x="31432" y="1980"/>
          <a:ext cx="3123604" cy="18741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05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400" kern="1200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正文</a:t>
          </a: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(Body)</a:t>
          </a:r>
          <a:endParaRPr lang="zh-HK" altLang="en-US" sz="4400" kern="1200" dirty="0">
            <a:solidFill>
              <a:srgbClr val="7030A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1432" y="1980"/>
        <a:ext cx="3123604" cy="1874162"/>
      </dsp:txXfrm>
    </dsp:sp>
    <dsp:sp modelId="{2178B356-D8CB-419F-BB09-053F5CB2B26C}">
      <dsp:nvSpPr>
        <dsp:cNvPr id="0" name=""/>
        <dsp:cNvSpPr/>
      </dsp:nvSpPr>
      <dsp:spPr>
        <a:xfrm>
          <a:off x="3467397" y="1980"/>
          <a:ext cx="3123604" cy="18741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05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000" kern="1200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啟首語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(Greeting)</a:t>
          </a:r>
          <a:endParaRPr lang="zh-HK" altLang="en-US" sz="4000" kern="1200" dirty="0">
            <a:solidFill>
              <a:srgbClr val="7030A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467397" y="1980"/>
        <a:ext cx="3123604" cy="1874162"/>
      </dsp:txXfrm>
    </dsp:sp>
    <dsp:sp modelId="{B213EF3F-0064-4D79-95F5-2394C881F114}">
      <dsp:nvSpPr>
        <dsp:cNvPr id="0" name=""/>
        <dsp:cNvSpPr/>
      </dsp:nvSpPr>
      <dsp:spPr>
        <a:xfrm>
          <a:off x="6903362" y="1980"/>
          <a:ext cx="3123604" cy="18741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05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000" kern="1200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下款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(Formal Closing)</a:t>
          </a:r>
          <a:endParaRPr lang="zh-HK" altLang="en-US" sz="3600" kern="1200" dirty="0">
            <a:solidFill>
              <a:srgbClr val="7030A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6903362" y="1980"/>
        <a:ext cx="3123604" cy="1874162"/>
      </dsp:txXfrm>
    </dsp:sp>
    <dsp:sp modelId="{32943A87-D4EA-45FF-88EB-BCCB4E5CFE53}">
      <dsp:nvSpPr>
        <dsp:cNvPr id="0" name=""/>
        <dsp:cNvSpPr/>
      </dsp:nvSpPr>
      <dsp:spPr>
        <a:xfrm>
          <a:off x="31432" y="2188504"/>
          <a:ext cx="3123604" cy="18741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05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kern="12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rPr>
            <a:t>上款</a:t>
          </a:r>
          <a:endParaRPr lang="en-US" altLang="zh-TW" sz="4000" kern="1200" dirty="0" smtClean="0">
            <a:solidFill>
              <a:srgbClr val="7030A0"/>
            </a:solidFill>
            <a:latin typeface="標楷體" pitchFamily="65" charset="-120"/>
            <a:ea typeface="標楷體" pitchFamily="65" charset="-120"/>
          </a:endParaRP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(Salutation)</a:t>
          </a:r>
          <a:endParaRPr lang="zh-HK" altLang="en-US" sz="3600" kern="1200" dirty="0">
            <a:solidFill>
              <a:srgbClr val="7030A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1432" y="2188504"/>
        <a:ext cx="3123604" cy="1874162"/>
      </dsp:txXfrm>
    </dsp:sp>
    <dsp:sp modelId="{A74C63A6-89E3-45FA-B552-B5CEAB494249}">
      <dsp:nvSpPr>
        <dsp:cNvPr id="0" name=""/>
        <dsp:cNvSpPr/>
      </dsp:nvSpPr>
      <dsp:spPr>
        <a:xfrm>
          <a:off x="3467397" y="2188504"/>
          <a:ext cx="3123604" cy="18741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05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100" kern="1200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祝頌語</a:t>
          </a:r>
        </a:p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(Blessing)</a:t>
          </a:r>
          <a:endParaRPr lang="zh-HK" altLang="en-US" sz="4100" kern="1200" dirty="0">
            <a:solidFill>
              <a:srgbClr val="7030A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467397" y="2188504"/>
        <a:ext cx="3123604" cy="1874162"/>
      </dsp:txXfrm>
    </dsp:sp>
    <dsp:sp modelId="{AA280039-7DC1-4CA2-9E73-4058C3318A74}">
      <dsp:nvSpPr>
        <dsp:cNvPr id="0" name=""/>
        <dsp:cNvSpPr/>
      </dsp:nvSpPr>
      <dsp:spPr>
        <a:xfrm>
          <a:off x="6903362" y="2188504"/>
          <a:ext cx="3123604" cy="18741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05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000" kern="1200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日期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(Date)</a:t>
          </a:r>
          <a:endParaRPr lang="zh-HK" altLang="en-US" sz="4000" kern="1200" dirty="0">
            <a:solidFill>
              <a:srgbClr val="7030A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6903362" y="2188504"/>
        <a:ext cx="3123604" cy="1874162"/>
      </dsp:txXfrm>
    </dsp:sp>
    <dsp:sp modelId="{83F189A2-435D-4373-B40E-C2DBFEB9E5F9}">
      <dsp:nvSpPr>
        <dsp:cNvPr id="0" name=""/>
        <dsp:cNvSpPr/>
      </dsp:nvSpPr>
      <dsp:spPr>
        <a:xfrm>
          <a:off x="2380211" y="4375027"/>
          <a:ext cx="5297977" cy="18741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05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HK" altLang="en-US" sz="4100" kern="1200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收結語</a:t>
          </a:r>
        </a:p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4100" kern="1200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(Closing Paragraph)</a:t>
          </a:r>
          <a:endParaRPr lang="zh-HK" altLang="en-US" sz="4100" kern="1200" dirty="0">
            <a:solidFill>
              <a:srgbClr val="7030A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380211" y="4375027"/>
        <a:ext cx="5297977" cy="18741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664C608-40B1-4030-A28D-5B74BC98ADCE}" type="datetimeFigureOut">
              <a:rPr lang="en-US" smtClean="0"/>
              <a:pPr/>
              <a:t>5/31/2017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8243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pPr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01287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pPr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53417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pPr/>
              <a:t>5/31/2017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57594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664C608-40B1-4030-A28D-5B74BC98ADCE}" type="datetimeFigureOut">
              <a:rPr lang="en-US" smtClean="0"/>
              <a:pPr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4275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pPr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45201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pPr/>
              <a:t>5/31/2017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75619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pPr/>
              <a:t>5/31/2017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92909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pPr/>
              <a:t>5/31/2017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844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pPr/>
              <a:t>5/31/2017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5884546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8664C608-40B1-4030-A28D-5B74BC98ADCE}" type="datetimeFigureOut">
              <a:rPr lang="en-US" smtClean="0"/>
              <a:pPr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8986905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pPr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473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4004" r:id="rId4"/>
    <p:sldLayoutId id="2147484005" r:id="rId5"/>
    <p:sldLayoutId id="2147484006" r:id="rId6"/>
    <p:sldLayoutId id="2147484007" r:id="rId7"/>
    <p:sldLayoutId id="2147484008" r:id="rId8"/>
    <p:sldLayoutId id="2147484009" r:id="rId9"/>
    <p:sldLayoutId id="2147484010" r:id="rId10"/>
    <p:sldLayoutId id="214748401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62100" y="1250605"/>
            <a:ext cx="9068586" cy="2590800"/>
          </a:xfrm>
        </p:spPr>
        <p:txBody>
          <a:bodyPr/>
          <a:lstStyle/>
          <a:p>
            <a:r>
              <a:rPr lang="zh-TW" altLang="zh-CN" sz="72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給</a:t>
            </a:r>
            <a:r>
              <a:rPr lang="zh-CN" altLang="en-US" sz="72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姚老師</a:t>
            </a:r>
            <a:r>
              <a:rPr lang="zh-CN" altLang="en-US" sz="7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的感謝</a:t>
            </a:r>
            <a:r>
              <a:rPr lang="zh-TW" altLang="zh-CN" sz="72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信</a:t>
            </a:r>
            <a:endParaRPr lang="zh-HK" altLang="en-US" sz="72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4" name="Picture 2" descr="敬師的圖片搜尋結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982" y="3067654"/>
            <a:ext cx="3161231" cy="2336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167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6800" y="1288473"/>
            <a:ext cx="10058400" cy="10723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CN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為什麼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我不再害怕學習中文？</a:t>
            </a:r>
            <a:endParaRPr lang="zh-HK" altLang="en-US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1717963" y="2162696"/>
            <a:ext cx="10058400" cy="1072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aramond" pitchFamily="18" charset="0"/>
              <a:buNone/>
            </a:pPr>
            <a:r>
              <a:rPr lang="zh-CN" altLang="en-US" sz="4400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因為姚老師常常鼓勵我。</a:t>
            </a:r>
            <a:endParaRPr lang="zh-HK" altLang="en-US" sz="4400" u="sng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1069571" y="3502430"/>
            <a:ext cx="10058400" cy="1072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44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姚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老師像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什麼？</a:t>
            </a:r>
            <a:endParaRPr lang="zh-HK" altLang="en-US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1584959" y="4574772"/>
            <a:ext cx="10058400" cy="1072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aramond" pitchFamily="18" charset="0"/>
              <a:buNone/>
            </a:pPr>
            <a:r>
              <a:rPr lang="zh-CN" altLang="en-US" sz="4400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姚</a:t>
            </a:r>
            <a:r>
              <a:rPr lang="zh-CN" altLang="en-US" sz="4400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老師像園丁。</a:t>
            </a:r>
            <a:endParaRPr lang="zh-HK" altLang="en-US" sz="4400" u="sng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026" name="Picture 2" descr="園丁的圖片搜尋結果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0099" y="2745972"/>
            <a:ext cx="28575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3080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6800" y="1288473"/>
            <a:ext cx="10058400" cy="10723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承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上題，這是運用了什麼寫作手法？</a:t>
            </a:r>
            <a:endParaRPr lang="zh-HK" altLang="en-US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1717963" y="2162696"/>
            <a:ext cx="10058400" cy="1072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4400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這是用了比喻法（</a:t>
            </a:r>
            <a:r>
              <a:rPr lang="en-US" altLang="zh-CN" sz="4400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simile</a:t>
            </a:r>
            <a:r>
              <a:rPr lang="zh-CN" altLang="en-US" sz="4400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）。</a:t>
            </a:r>
            <a:endParaRPr lang="zh-HK" altLang="en-US" sz="4400" u="sng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026" name="Picture 2" descr="比喻英文的圖片搜尋結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35" y="3002281"/>
            <a:ext cx="4739525" cy="3554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5789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zh-HK" sz="66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《言謝春風</a:t>
            </a:r>
            <a:r>
              <a:rPr lang="zh-CN" altLang="zh-HK" sz="66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HK" altLang="en-US" sz="66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HK" sz="60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https://www.youtube.com/watch?v=TruvsfG_Gr8</a:t>
            </a:r>
            <a:endParaRPr lang="zh-HK" altLang="en-US" sz="60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Picture 4" descr="敬師的圖片搜尋結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1859" y="3217026"/>
            <a:ext cx="2981325" cy="321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879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2324749801"/>
              </p:ext>
            </p:extLst>
          </p:nvPr>
        </p:nvGraphicFramePr>
        <p:xfrm>
          <a:off x="402704" y="349135"/>
          <a:ext cx="11789295" cy="6301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206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48887" y="399011"/>
            <a:ext cx="11355186" cy="61846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4400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en-US" altLang="zh-TW" sz="4400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</a:t>
            </a:r>
            <a:r>
              <a:rPr lang="zh-TW" altLang="zh-HK" sz="44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</a:t>
            </a:r>
            <a:r>
              <a:rPr lang="zh-TW" altLang="zh-HK" sz="44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良師　伴隨我　</a:t>
            </a:r>
          </a:p>
          <a:p>
            <a:pPr marL="0" indent="0">
              <a:buNone/>
            </a:pPr>
            <a:r>
              <a:rPr lang="zh-TW" altLang="zh-HK" sz="44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送我</a:t>
            </a:r>
            <a:r>
              <a:rPr lang="zh-TW" altLang="zh-HK" sz="44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親切</a:t>
            </a:r>
            <a:r>
              <a:rPr lang="en-US" altLang="zh-CN" sz="4400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           </a:t>
            </a:r>
            <a:r>
              <a:rPr lang="zh-TW" altLang="zh-HK" sz="44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</a:t>
            </a:r>
            <a:r>
              <a:rPr lang="zh-TW" altLang="zh-HK" sz="44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維護</a:t>
            </a:r>
            <a:r>
              <a:rPr lang="en-HK" altLang="zh-HK" sz="44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HK" altLang="zh-HK" sz="44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HK" sz="44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日日亦回想亦回顧</a:t>
            </a:r>
            <a:r>
              <a:rPr lang="en-HK" altLang="zh-HK" sz="44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Woo oh *</a:t>
            </a:r>
            <a:br>
              <a:rPr lang="en-HK" altLang="zh-HK" sz="44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HK" sz="44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學習時良師　任由我發揮心裡天空說肺腑</a:t>
            </a:r>
            <a:r>
              <a:rPr lang="en-HK" altLang="zh-HK" sz="44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HK" altLang="zh-HK" sz="44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HK" sz="44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踏步共攜手共尋看　我的真正天資與天賦</a:t>
            </a:r>
            <a:r>
              <a:rPr lang="en-HK" altLang="zh-HK" sz="44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HK" altLang="zh-HK" sz="44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HK" sz="44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擴闊我眼光　</a:t>
            </a:r>
            <a:r>
              <a:rPr lang="en-US" altLang="zh-CN" sz="4400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          </a:t>
            </a:r>
            <a:r>
              <a:rPr lang="zh-TW" altLang="zh-HK" sz="44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zh-HK" sz="44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　人生是自創</a:t>
            </a:r>
            <a:r>
              <a:rPr lang="en-HK" altLang="zh-HK" sz="44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HK" altLang="zh-HK" sz="44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HK" sz="44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得著</a:t>
            </a:r>
            <a:r>
              <a:rPr lang="zh-TW" altLang="zh-HK" sz="44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en-US" altLang="zh-CN" sz="4400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          </a:t>
            </a:r>
            <a:r>
              <a:rPr lang="en-US" altLang="zh-TW" sz="4400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HK" sz="44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　定有好結果</a:t>
            </a:r>
            <a:r>
              <a:rPr lang="en-HK" altLang="zh-HK" sz="44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HK" altLang="zh-HK" sz="44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HK" altLang="en-US" sz="44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612669" y="299258"/>
            <a:ext cx="15627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幸運</a:t>
            </a:r>
            <a:endParaRPr lang="zh-HK" altLang="en-US" sz="4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3776749" y="1068699"/>
            <a:ext cx="15627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關心</a:t>
            </a:r>
            <a:endParaRPr lang="zh-HK" altLang="en-US" sz="4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4757651" y="3810000"/>
            <a:ext cx="15627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開解</a:t>
            </a:r>
            <a:endParaRPr lang="zh-HK" altLang="en-US" sz="4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2995352" y="4441767"/>
            <a:ext cx="15627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知識</a:t>
            </a:r>
            <a:endParaRPr lang="zh-HK" altLang="en-US" sz="4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43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9505" y="581891"/>
            <a:ext cx="11992495" cy="54531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zh-HK" sz="48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＊純純</a:t>
            </a:r>
            <a:r>
              <a:rPr lang="zh-TW" altLang="zh-HK" sz="48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學子</a:t>
            </a:r>
            <a:r>
              <a:rPr lang="en-US" altLang="zh-CN" sz="4800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CN" sz="4800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   </a:t>
            </a:r>
            <a:r>
              <a:rPr lang="en-US" altLang="zh-CN" sz="4800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HK" sz="48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不已 明白了春風</a:t>
            </a:r>
            <a:r>
              <a:rPr lang="zh-TW" altLang="zh-HK" sz="48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秋雨</a:t>
            </a:r>
            <a:endParaRPr lang="en-US" altLang="zh-TW" sz="4800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HK" sz="48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全賴老師　關心熱愛　每</a:t>
            </a:r>
            <a:r>
              <a:rPr lang="zh-TW" altLang="zh-HK" sz="48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句</a:t>
            </a:r>
            <a:r>
              <a:rPr lang="en-US" altLang="zh-CN" sz="4800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6.    </a:t>
            </a:r>
            <a:r>
              <a:rPr lang="zh-TW" altLang="zh-HK" sz="48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zh-HK" sz="48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著意思</a:t>
            </a:r>
            <a:r>
              <a:rPr lang="en-HK" altLang="zh-HK" sz="48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HK" altLang="zh-HK" sz="48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HK" sz="48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無涯學海　高飛展翅　能讓我終可衝刺</a:t>
            </a:r>
            <a:r>
              <a:rPr lang="en-HK" altLang="zh-HK" sz="48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HK" altLang="zh-HK" sz="48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HK" sz="48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人若有天真長大了　也</a:t>
            </a:r>
            <a:r>
              <a:rPr lang="zh-TW" altLang="zh-HK" sz="48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en-US" altLang="zh-CN" sz="4800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7.       </a:t>
            </a:r>
            <a:r>
              <a:rPr lang="zh-TW" altLang="zh-HK" sz="4800" dirty="0" smtClean="0">
                <a:solidFill>
                  <a:schemeClr val="bg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這恩賜</a:t>
            </a:r>
            <a:endParaRPr lang="en-US" altLang="zh-TW" sz="4800" dirty="0" smtClean="0">
              <a:solidFill>
                <a:schemeClr val="bg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CN" sz="4800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8.          </a:t>
            </a:r>
            <a:r>
              <a:rPr lang="zh-TW" altLang="zh-HK" sz="48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這恩賜＊</a:t>
            </a:r>
            <a:r>
              <a:rPr lang="en-HK" altLang="zh-HK" sz="48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HK" altLang="zh-HK" sz="48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HK" sz="48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＃　來讓我　來頌讚　說千遍　說千句　</a:t>
            </a:r>
          </a:p>
          <a:p>
            <a:pPr marL="0" indent="0">
              <a:buNone/>
            </a:pPr>
            <a:r>
              <a:rPr lang="zh-TW" altLang="zh-HK" sz="48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言謝我師　沒有終止</a:t>
            </a:r>
          </a:p>
          <a:p>
            <a:pPr marL="0" indent="0">
              <a:buNone/>
            </a:pPr>
            <a:endParaRPr lang="zh-HK" altLang="en-US" sz="48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4278283" y="556081"/>
            <a:ext cx="15627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感激</a:t>
            </a:r>
            <a:endParaRPr lang="zh-HK" altLang="en-US" sz="4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8021782" y="1285858"/>
            <a:ext cx="15627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教誨</a:t>
            </a:r>
            <a:endParaRPr lang="zh-HK" altLang="en-US" sz="4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8021781" y="2553907"/>
            <a:ext cx="15627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銘記</a:t>
            </a:r>
            <a:endParaRPr lang="zh-HK" altLang="en-US" sz="4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670858" y="3316934"/>
            <a:ext cx="15627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教導</a:t>
            </a:r>
            <a:endParaRPr lang="zh-HK" altLang="en-US" sz="4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4607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66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小組活動</a:t>
            </a:r>
            <a:endParaRPr lang="zh-HK" altLang="en-US" sz="66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HK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http://www.ckcsys.com/webckc_trad2002/index_big.htm</a:t>
            </a:r>
            <a:endParaRPr lang="zh-HK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0850" y="3932637"/>
            <a:ext cx="3075448" cy="2455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93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547488"/>
              </p:ext>
            </p:extLst>
          </p:nvPr>
        </p:nvGraphicFramePr>
        <p:xfrm>
          <a:off x="432263" y="532016"/>
          <a:ext cx="10972799" cy="5868783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34414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109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2583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419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600" kern="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中文</a:t>
                      </a:r>
                      <a:endParaRPr lang="zh-TW" sz="36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6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縱橫輸入碼</a:t>
                      </a:r>
                      <a:endParaRPr lang="zh-TW" sz="36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6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英文</a:t>
                      </a:r>
                      <a:endParaRPr lang="zh-TW" sz="36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634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HK" sz="4800" kern="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1.    </a:t>
                      </a:r>
                      <a:endParaRPr lang="zh-TW" sz="48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HK" sz="6000" kern="100" dirty="0">
                          <a:solidFill>
                            <a:srgbClr val="7030A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lang="en-US" altLang="zh-CN" sz="6000" kern="100" dirty="0" smtClean="0">
                          <a:solidFill>
                            <a:srgbClr val="7030A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4804</a:t>
                      </a:r>
                      <a:endParaRPr lang="zh-TW" sz="6000" kern="100" dirty="0">
                        <a:solidFill>
                          <a:srgbClr val="7030A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6000" kern="100" dirty="0" smtClean="0">
                          <a:solidFill>
                            <a:srgbClr val="7030A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3830</a:t>
                      </a:r>
                      <a:endParaRPr lang="zh-TW" sz="6000" kern="100" dirty="0">
                        <a:solidFill>
                          <a:srgbClr val="7030A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HK" sz="4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to teach; teaching</a:t>
                      </a:r>
                      <a:endParaRPr lang="zh-TW" sz="4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634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HK" sz="4800" kern="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2.</a:t>
                      </a:r>
                      <a:endParaRPr lang="zh-TW" sz="48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HK" sz="6000" kern="100" dirty="0">
                          <a:solidFill>
                            <a:srgbClr val="7030A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lang="en-US" altLang="zh-CN" sz="6000" kern="100" dirty="0" smtClean="0">
                          <a:solidFill>
                            <a:srgbClr val="7030A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868</a:t>
                      </a:r>
                      <a:endParaRPr lang="zh-TW" sz="6000" kern="100" dirty="0">
                        <a:solidFill>
                          <a:srgbClr val="7030A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6000" kern="100" dirty="0" smtClean="0">
                          <a:solidFill>
                            <a:srgbClr val="7030A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3367</a:t>
                      </a:r>
                      <a:endParaRPr lang="zh-TW" sz="6000" kern="100" dirty="0">
                        <a:solidFill>
                          <a:srgbClr val="7030A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HK" sz="4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knowledge</a:t>
                      </a:r>
                      <a:endParaRPr lang="zh-TW" sz="4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1080652" y="1862050"/>
            <a:ext cx="2626823" cy="202830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7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教導</a:t>
            </a:r>
            <a:endParaRPr lang="zh-TW" altLang="en-US" sz="72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080651" y="4192386"/>
            <a:ext cx="2626823" cy="202553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7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知識</a:t>
            </a:r>
            <a:endParaRPr lang="zh-TW" altLang="en-US" sz="72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706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743414"/>
              </p:ext>
            </p:extLst>
          </p:nvPr>
        </p:nvGraphicFramePr>
        <p:xfrm>
          <a:off x="432263" y="532016"/>
          <a:ext cx="10972799" cy="5868783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34414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109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2583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419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600" kern="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中文</a:t>
                      </a:r>
                      <a:endParaRPr lang="zh-TW" sz="36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6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縱橫輸入碼</a:t>
                      </a:r>
                      <a:endParaRPr lang="zh-TW" sz="36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6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英文</a:t>
                      </a:r>
                      <a:endParaRPr lang="zh-TW" sz="36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634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4800" kern="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3</a:t>
                      </a:r>
                      <a:r>
                        <a:rPr lang="en-HK" sz="4800" kern="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.    </a:t>
                      </a:r>
                      <a:endParaRPr lang="zh-TW" sz="48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HK" sz="6000" kern="100" dirty="0">
                          <a:solidFill>
                            <a:srgbClr val="7030A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lang="en-US" altLang="zh-CN" sz="6000" kern="100" dirty="0" smtClean="0">
                          <a:solidFill>
                            <a:srgbClr val="7030A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7702</a:t>
                      </a:r>
                      <a:endParaRPr lang="zh-TW" sz="6000" kern="100" dirty="0">
                        <a:solidFill>
                          <a:srgbClr val="7030A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6000" kern="100" dirty="0" smtClean="0">
                          <a:solidFill>
                            <a:srgbClr val="7030A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0705</a:t>
                      </a:r>
                      <a:endParaRPr lang="zh-TW" sz="6000" kern="100" dirty="0">
                        <a:solidFill>
                          <a:srgbClr val="7030A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HK" sz="4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comfort</a:t>
                      </a:r>
                      <a:endParaRPr lang="zh-TW" sz="4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634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4800" kern="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en-HK" sz="4800" kern="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.</a:t>
                      </a:r>
                      <a:endParaRPr lang="zh-TW" sz="48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HK" sz="6000" kern="100" dirty="0">
                          <a:solidFill>
                            <a:srgbClr val="7030A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lang="en-US" altLang="zh-CN" sz="6000" kern="100" dirty="0" smtClean="0">
                          <a:solidFill>
                            <a:srgbClr val="7030A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4806</a:t>
                      </a:r>
                      <a:endParaRPr lang="zh-TW" sz="6000" kern="100" dirty="0">
                        <a:solidFill>
                          <a:srgbClr val="7030A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6000" kern="100" dirty="0" smtClean="0">
                          <a:solidFill>
                            <a:srgbClr val="7030A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3860</a:t>
                      </a:r>
                      <a:endParaRPr lang="zh-TW" sz="6000" kern="100" dirty="0">
                        <a:solidFill>
                          <a:srgbClr val="7030A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HK" sz="4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teaching; </a:t>
                      </a:r>
                      <a:r>
                        <a:rPr lang="en-HK" sz="4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instruction</a:t>
                      </a:r>
                      <a:endParaRPr lang="zh-TW" sz="40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1080652" y="1862050"/>
            <a:ext cx="2626823" cy="202830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7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開解</a:t>
            </a:r>
            <a:endParaRPr lang="zh-TW" altLang="en-US" sz="72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080651" y="4192386"/>
            <a:ext cx="2626823" cy="202553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7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教誨</a:t>
            </a:r>
            <a:endParaRPr lang="zh-TW" altLang="en-US" sz="72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6026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474047"/>
              </p:ext>
            </p:extLst>
          </p:nvPr>
        </p:nvGraphicFramePr>
        <p:xfrm>
          <a:off x="432263" y="532016"/>
          <a:ext cx="10972799" cy="5868783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34414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109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2583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419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600" kern="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中文</a:t>
                      </a:r>
                      <a:endParaRPr lang="zh-TW" sz="36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6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縱橫輸入碼</a:t>
                      </a:r>
                      <a:endParaRPr lang="zh-TW" sz="36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6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英文</a:t>
                      </a:r>
                      <a:endParaRPr lang="zh-TW" sz="36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634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4800" kern="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5</a:t>
                      </a:r>
                      <a:r>
                        <a:rPr lang="en-HK" sz="4800" kern="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.    </a:t>
                      </a:r>
                      <a:endParaRPr lang="zh-TW" sz="48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HK" sz="6000" kern="100" dirty="0">
                          <a:solidFill>
                            <a:srgbClr val="7030A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lang="en-US" altLang="zh-CN" sz="6000" kern="100" dirty="0" smtClean="0">
                          <a:solidFill>
                            <a:srgbClr val="7030A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44</a:t>
                      </a:r>
                      <a:endParaRPr lang="zh-TW" sz="6000" kern="100" dirty="0">
                        <a:solidFill>
                          <a:srgbClr val="7030A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6000" kern="100" dirty="0" smtClean="0">
                          <a:solidFill>
                            <a:srgbClr val="7030A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303</a:t>
                      </a:r>
                      <a:endParaRPr lang="zh-TW" sz="6000" kern="100" dirty="0">
                        <a:solidFill>
                          <a:srgbClr val="7030A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HK" sz="4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fortunate</a:t>
                      </a:r>
                      <a:endParaRPr lang="zh-TW" sz="4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634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4800" kern="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6</a:t>
                      </a:r>
                      <a:r>
                        <a:rPr lang="en-HK" sz="4800" kern="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.</a:t>
                      </a:r>
                      <a:endParaRPr lang="zh-TW" sz="48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HK" sz="6000" kern="100" dirty="0">
                          <a:solidFill>
                            <a:srgbClr val="7030A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lang="en-US" altLang="zh-CN" sz="6000" kern="100" dirty="0" smtClean="0">
                          <a:solidFill>
                            <a:srgbClr val="7030A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8016</a:t>
                      </a:r>
                      <a:endParaRPr lang="zh-TW" sz="6000" kern="100" dirty="0">
                        <a:solidFill>
                          <a:srgbClr val="7030A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6000" kern="100" dirty="0" smtClean="0">
                          <a:solidFill>
                            <a:srgbClr val="7030A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3767</a:t>
                      </a:r>
                      <a:endParaRPr lang="zh-TW" sz="6000" kern="100" dirty="0">
                        <a:solidFill>
                          <a:srgbClr val="7030A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HK" sz="4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bear in mind</a:t>
                      </a:r>
                      <a:endParaRPr lang="zh-TW" sz="40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1080652" y="1862050"/>
            <a:ext cx="2626823" cy="202830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7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幸運</a:t>
            </a:r>
            <a:endParaRPr lang="zh-TW" altLang="en-US" sz="72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080651" y="4192386"/>
            <a:ext cx="2626823" cy="202553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7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銘記</a:t>
            </a:r>
            <a:endParaRPr lang="zh-TW" altLang="en-US" sz="72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3030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468283" y="205425"/>
            <a:ext cx="11723717" cy="64575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66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親愛的</a:t>
            </a:r>
            <a:r>
              <a:rPr lang="zh-CN" altLang="en-US" sz="66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姚</a:t>
            </a:r>
            <a:r>
              <a:rPr lang="zh-TW" altLang="en-US" sz="66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CN" altLang="en-US" sz="66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CN" sz="66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内容占位符 5"/>
          <p:cNvSpPr txBox="1">
            <a:spLocks/>
          </p:cNvSpPr>
          <p:nvPr/>
        </p:nvSpPr>
        <p:spPr>
          <a:xfrm>
            <a:off x="468283" y="1754362"/>
            <a:ext cx="11723717" cy="64575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aramond" pitchFamily="18" charset="0"/>
              <a:buNone/>
            </a:pPr>
            <a:r>
              <a:rPr lang="zh-CN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66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您最近</a:t>
            </a:r>
            <a:r>
              <a:rPr lang="zh-TW" altLang="en-US" sz="66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好嗎？</a:t>
            </a:r>
            <a:r>
              <a:rPr lang="zh-CN" altLang="en-US" sz="66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我很感激您去</a:t>
            </a:r>
            <a:r>
              <a:rPr lang="zh-TW" altLang="en-US" sz="66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年的教導。</a:t>
            </a:r>
            <a:endParaRPr lang="en-US" altLang="zh-TW" sz="6600" dirty="0" smtClean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1318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880899"/>
              </p:ext>
            </p:extLst>
          </p:nvPr>
        </p:nvGraphicFramePr>
        <p:xfrm>
          <a:off x="432263" y="532016"/>
          <a:ext cx="10972799" cy="5868783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34414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109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2583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419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600" kern="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中文</a:t>
                      </a:r>
                      <a:endParaRPr lang="zh-TW" sz="36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6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縱橫輸入碼</a:t>
                      </a:r>
                      <a:endParaRPr lang="zh-TW" sz="36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6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英文</a:t>
                      </a:r>
                      <a:endParaRPr lang="zh-TW" sz="36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634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4800" kern="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7</a:t>
                      </a:r>
                      <a:r>
                        <a:rPr lang="en-HK" sz="4800" kern="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.    </a:t>
                      </a:r>
                      <a:endParaRPr lang="zh-TW" sz="48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HK" sz="6000" kern="100" dirty="0">
                          <a:solidFill>
                            <a:srgbClr val="7030A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lang="en-US" altLang="zh-CN" sz="6000" kern="100" dirty="0" smtClean="0">
                          <a:solidFill>
                            <a:srgbClr val="7030A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7720</a:t>
                      </a:r>
                      <a:endParaRPr lang="zh-TW" sz="6000" kern="100" dirty="0">
                        <a:solidFill>
                          <a:srgbClr val="7030A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6000" kern="100" dirty="0" smtClean="0">
                          <a:solidFill>
                            <a:srgbClr val="7030A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333</a:t>
                      </a:r>
                      <a:endParaRPr lang="zh-TW" sz="6000" kern="100" dirty="0">
                        <a:solidFill>
                          <a:srgbClr val="7030A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HK" sz="4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to be concerned about</a:t>
                      </a:r>
                      <a:endParaRPr lang="zh-TW" sz="4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634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4800" kern="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en-HK" sz="4800" kern="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.</a:t>
                      </a:r>
                      <a:endParaRPr lang="zh-TW" sz="48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6000" kern="100" dirty="0" smtClean="0">
                          <a:solidFill>
                            <a:srgbClr val="7030A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5307/5333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6000" kern="100" dirty="0" smtClean="0">
                          <a:solidFill>
                            <a:srgbClr val="7030A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3814</a:t>
                      </a:r>
                      <a:endParaRPr lang="zh-TW" sz="6000" kern="100" dirty="0">
                        <a:solidFill>
                          <a:srgbClr val="7030A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HK" sz="4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to be thankful</a:t>
                      </a:r>
                      <a:endParaRPr lang="zh-TW" sz="40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1080652" y="1862050"/>
            <a:ext cx="2626823" cy="202830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7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關心</a:t>
            </a:r>
            <a:endParaRPr lang="zh-TW" altLang="en-US" sz="72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080651" y="4192386"/>
            <a:ext cx="2626823" cy="202553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7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感激</a:t>
            </a:r>
            <a:endParaRPr lang="zh-TW" altLang="en-US" sz="72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98416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ND的圖片搜尋結果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82" y="762634"/>
            <a:ext cx="10522197" cy="5920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025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468283" y="205425"/>
            <a:ext cx="11723717" cy="64575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54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記得</a:t>
            </a:r>
            <a:r>
              <a:rPr lang="zh-TW" altLang="en-US" sz="54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去年，我的中文說話能力很差，不能夠和同學溝通。</a:t>
            </a:r>
            <a:r>
              <a:rPr lang="zh-TW" altLang="en-US" sz="54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自從</a:t>
            </a:r>
            <a:r>
              <a:rPr lang="zh-CN" altLang="en-US" sz="54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54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您</a:t>
            </a:r>
            <a:endParaRPr lang="en-US" altLang="zh-TW" sz="5400" dirty="0" smtClean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CN" altLang="en-US" sz="54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54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教導</a:t>
            </a:r>
            <a:r>
              <a:rPr lang="zh-TW" altLang="en-US" sz="54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後，</a:t>
            </a:r>
            <a:r>
              <a:rPr lang="zh-TW" altLang="en-US" sz="54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CN" altLang="en-US" sz="54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學習了</a:t>
            </a:r>
            <a:r>
              <a:rPr lang="zh-TW" altLang="en-US" sz="54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很多</a:t>
            </a:r>
            <a:r>
              <a:rPr lang="zh-CN" altLang="en-US" sz="54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語文知識</a:t>
            </a:r>
            <a:r>
              <a:rPr lang="zh-TW" altLang="en-US" sz="54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54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您常常鼓勵我，使我不再害怕</a:t>
            </a:r>
            <a:r>
              <a:rPr lang="zh-TW" altLang="en-US" sz="54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</a:t>
            </a:r>
            <a:endParaRPr lang="en-US" altLang="zh-TW" sz="5400" dirty="0" smtClean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54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中文。當</a:t>
            </a:r>
            <a:r>
              <a:rPr lang="zh-TW" altLang="en-US" sz="54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54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遇到困難</a:t>
            </a:r>
            <a:r>
              <a:rPr lang="zh-TW" altLang="en-US" sz="54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時，您會耐心</a:t>
            </a:r>
            <a:r>
              <a:rPr lang="zh-TW" altLang="en-US" sz="54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地開</a:t>
            </a:r>
            <a:r>
              <a:rPr lang="zh-TW" altLang="en-US" sz="54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解我</a:t>
            </a:r>
            <a:r>
              <a:rPr lang="zh-TW" altLang="en-US" sz="54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。您就像</a:t>
            </a:r>
            <a:r>
              <a:rPr lang="zh-CN" altLang="en-US" sz="54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園丁</a:t>
            </a:r>
            <a:r>
              <a:rPr lang="zh-TW" altLang="en-US" sz="54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，不斷付出，</a:t>
            </a:r>
            <a:endParaRPr lang="en-US" altLang="zh-TW" sz="5400" dirty="0" smtClean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CN" altLang="en-US" sz="54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使我們健康快樂成長</a:t>
            </a:r>
            <a:r>
              <a:rPr lang="zh-TW" altLang="en-US" sz="54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5400" dirty="0" smtClean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496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5"/>
          <p:cNvSpPr>
            <a:spLocks noGrp="1"/>
          </p:cNvSpPr>
          <p:nvPr>
            <p:ph idx="1"/>
          </p:nvPr>
        </p:nvSpPr>
        <p:spPr>
          <a:xfrm>
            <a:off x="468283" y="205425"/>
            <a:ext cx="11723717" cy="64575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66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CN" altLang="en-US" sz="66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會銘記</a:t>
            </a:r>
            <a:r>
              <a:rPr lang="zh-TW" altLang="en-US" sz="66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您</a:t>
            </a:r>
            <a:r>
              <a:rPr lang="zh-TW" altLang="en-US" sz="66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的教誨和關心</a:t>
            </a:r>
            <a:r>
              <a:rPr lang="zh-TW" altLang="en-US" sz="66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，繼</a:t>
            </a:r>
            <a:r>
              <a:rPr lang="zh-TW" altLang="en-US" sz="66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續努力學</a:t>
            </a:r>
            <a:r>
              <a:rPr lang="zh-TW" altLang="en-US" sz="66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習。</a:t>
            </a:r>
            <a:endParaRPr lang="en-US" altLang="zh-TW" sz="6600" dirty="0" smtClean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CN" altLang="en-US" sz="66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66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endParaRPr lang="zh-TW" altLang="en-US" sz="66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内容占位符 5"/>
          <p:cNvSpPr txBox="1">
            <a:spLocks/>
          </p:cNvSpPr>
          <p:nvPr/>
        </p:nvSpPr>
        <p:spPr>
          <a:xfrm>
            <a:off x="587431" y="2934771"/>
            <a:ext cx="11723717" cy="64575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aramond" pitchFamily="18" charset="0"/>
              <a:buNone/>
            </a:pPr>
            <a:r>
              <a:rPr lang="zh-TW" altLang="en-US" sz="66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敬祝</a:t>
            </a:r>
          </a:p>
          <a:p>
            <a:pPr marL="0" indent="0">
              <a:buFont typeface="Garamond" pitchFamily="18" charset="0"/>
              <a:buNone/>
            </a:pPr>
            <a:r>
              <a:rPr lang="zh-TW" altLang="en-US" sz="66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教安                                                                           </a:t>
            </a:r>
            <a:endParaRPr lang="en-US" altLang="zh-TW" sz="6600" dirty="0" smtClean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Font typeface="Garamond" pitchFamily="18" charset="0"/>
              <a:buNone/>
            </a:pPr>
            <a:r>
              <a:rPr lang="en-US" altLang="zh-TW" sz="66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</a:t>
            </a:r>
            <a:endParaRPr lang="zh-TW" altLang="en-US" sz="66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3105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5"/>
          <p:cNvSpPr>
            <a:spLocks noGrp="1"/>
          </p:cNvSpPr>
          <p:nvPr>
            <p:ph idx="1"/>
          </p:nvPr>
        </p:nvSpPr>
        <p:spPr>
          <a:xfrm>
            <a:off x="773083" y="249382"/>
            <a:ext cx="10737273" cy="46492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66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                                                                           </a:t>
            </a:r>
            <a:endParaRPr lang="en-US" altLang="zh-TW" sz="66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66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</a:t>
            </a:r>
          </a:p>
          <a:p>
            <a:pPr marL="0" indent="0">
              <a:buNone/>
            </a:pPr>
            <a:r>
              <a:rPr lang="en-US" altLang="zh-TW" sz="66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66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zh-TW" altLang="en-US" sz="66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學生                                                                                                                             </a:t>
            </a:r>
            <a:endParaRPr lang="en-US" altLang="zh-TW" sz="6600" dirty="0" smtClean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66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66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</a:t>
            </a:r>
            <a:r>
              <a:rPr lang="zh-TW" altLang="en-US" sz="66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莎</a:t>
            </a:r>
            <a:r>
              <a:rPr lang="zh-TW" altLang="en-US" sz="66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莎</a:t>
            </a:r>
            <a:r>
              <a:rPr lang="zh-TW" altLang="en-US" sz="66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敬上</a:t>
            </a:r>
            <a:endParaRPr lang="zh-TW" altLang="en-US" sz="66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内容占位符 5"/>
          <p:cNvSpPr txBox="1">
            <a:spLocks/>
          </p:cNvSpPr>
          <p:nvPr/>
        </p:nvSpPr>
        <p:spPr>
          <a:xfrm>
            <a:off x="0" y="3123569"/>
            <a:ext cx="10737273" cy="46492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aramond" pitchFamily="18" charset="0"/>
              <a:buNone/>
            </a:pPr>
            <a:r>
              <a:rPr lang="zh-TW" altLang="en-US" sz="66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                                                                           </a:t>
            </a:r>
            <a:endParaRPr lang="en-US" altLang="zh-TW" sz="6600" dirty="0" smtClean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Font typeface="Garamond" pitchFamily="18" charset="0"/>
              <a:buNone/>
            </a:pPr>
            <a:r>
              <a:rPr lang="en-US" altLang="zh-TW" sz="66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</a:t>
            </a:r>
          </a:p>
          <a:p>
            <a:pPr marL="0" indent="0">
              <a:buFont typeface="Garamond" pitchFamily="18" charset="0"/>
              <a:buNone/>
            </a:pPr>
            <a:r>
              <a:rPr lang="en-US" altLang="zh-TW" sz="66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66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二零一七年五月十七日</a:t>
            </a:r>
            <a:endParaRPr lang="zh-TW" altLang="en-US" sz="66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8197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7816" y="127205"/>
            <a:ext cx="10058400" cy="1371600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格式：</a:t>
            </a:r>
            <a:endParaRPr lang="zh-TW" altLang="en-US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128368"/>
              </p:ext>
            </p:extLst>
          </p:nvPr>
        </p:nvGraphicFramePr>
        <p:xfrm>
          <a:off x="1997826" y="216131"/>
          <a:ext cx="10058400" cy="62511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600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5"/>
          <p:cNvSpPr txBox="1">
            <a:spLocks/>
          </p:cNvSpPr>
          <p:nvPr/>
        </p:nvSpPr>
        <p:spPr>
          <a:xfrm>
            <a:off x="468283" y="1754362"/>
            <a:ext cx="11723717" cy="64575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aramond" pitchFamily="18" charset="0"/>
              <a:buNone/>
            </a:pPr>
            <a:endParaRPr lang="en-US" altLang="zh-TW" sz="6600" dirty="0" smtClean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66008" y="200454"/>
            <a:ext cx="11587940" cy="65338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32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親愛的姚老師： </a:t>
            </a:r>
          </a:p>
          <a:p>
            <a:pPr marL="0" indent="0">
              <a:buNone/>
            </a:pPr>
            <a:r>
              <a:rPr lang="zh-TW" altLang="en-US" sz="32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您最近好嗎？我很感激您去年的教導。 </a:t>
            </a:r>
          </a:p>
          <a:p>
            <a:pPr marL="0" indent="0">
              <a:buNone/>
            </a:pPr>
            <a:r>
              <a:rPr lang="zh-TW" altLang="en-US" sz="32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記得去年，我的中文說話能力很差，不能夠和同學溝通。自從有</a:t>
            </a:r>
            <a:r>
              <a:rPr lang="zh-TW" altLang="en-US" sz="32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您的</a:t>
            </a:r>
            <a:r>
              <a:rPr lang="zh-TW" altLang="en-US" sz="32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教導後，我學習了很多語文知識。您常常鼓勵我，使我不再害怕</a:t>
            </a:r>
            <a:r>
              <a:rPr lang="zh-TW" altLang="en-US" sz="32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學習中文。當我遇到困難時，您會耐心地開解我。您就像園丁，不斷付出，使</a:t>
            </a:r>
            <a:r>
              <a:rPr lang="zh-TW" altLang="en-US" sz="32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我們健康快樂成長。 </a:t>
            </a:r>
          </a:p>
          <a:p>
            <a:pPr marL="0" indent="0">
              <a:buNone/>
            </a:pPr>
            <a:r>
              <a:rPr lang="zh-TW" altLang="en-US" sz="32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我會銘記您的教誨和關心，繼續努力學習。 </a:t>
            </a:r>
          </a:p>
          <a:p>
            <a:pPr marL="0" indent="0">
              <a:buNone/>
            </a:pPr>
            <a:r>
              <a:rPr lang="zh-TW" altLang="en-US" sz="32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敬祝 </a:t>
            </a:r>
          </a:p>
          <a:p>
            <a:pPr marL="0" indent="0">
              <a:buNone/>
            </a:pPr>
            <a:r>
              <a:rPr lang="zh-TW" altLang="en-US" sz="32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教安                                                                          </a:t>
            </a:r>
          </a:p>
          <a:p>
            <a:pPr marL="0" indent="0">
              <a:buNone/>
            </a:pPr>
            <a:r>
              <a:rPr lang="zh-TW" altLang="en-US" sz="32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學生                                                                                </a:t>
            </a:r>
          </a:p>
          <a:p>
            <a:pPr marL="0" indent="0">
              <a:buNone/>
            </a:pPr>
            <a:r>
              <a:rPr lang="zh-TW" altLang="en-US" sz="32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   莎莎敬上</a:t>
            </a:r>
          </a:p>
          <a:p>
            <a:pPr marL="0" indent="0">
              <a:buNone/>
            </a:pPr>
            <a:r>
              <a:rPr lang="zh-TW" altLang="en-US" sz="32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二零一七年五月十七日 </a:t>
            </a:r>
          </a:p>
          <a:p>
            <a:pPr marL="0" indent="0">
              <a:buNone/>
            </a:pPr>
            <a:endParaRPr lang="zh-HK" altLang="en-US" dirty="0"/>
          </a:p>
        </p:txBody>
      </p:sp>
      <p:sp>
        <p:nvSpPr>
          <p:cNvPr id="8" name="矩形 7"/>
          <p:cNvSpPr/>
          <p:nvPr/>
        </p:nvSpPr>
        <p:spPr>
          <a:xfrm>
            <a:off x="3183553" y="116378"/>
            <a:ext cx="1883054" cy="7500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152400" tIns="152400" rIns="152400" bIns="152400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CN" sz="4000" kern="1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4000" kern="1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上款</a:t>
            </a:r>
            <a:endParaRPr lang="en-US" altLang="zh-TW" sz="40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725073" y="102523"/>
            <a:ext cx="2366578" cy="7500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152400" tIns="152400" rIns="152400" bIns="152400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CN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en-US" altLang="zh-CN" sz="4000" kern="1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啟首語</a:t>
            </a:r>
            <a:endParaRPr lang="en-US" altLang="zh-TW" sz="40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207509" y="2249978"/>
            <a:ext cx="2366578" cy="7500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152400" tIns="152400" rIns="152400" bIns="152400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CN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</a:t>
            </a:r>
            <a:r>
              <a:rPr lang="en-US" altLang="zh-CN" sz="4000" kern="1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CN" altLang="en-US" sz="4000" kern="1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正文</a:t>
            </a:r>
            <a:endParaRPr lang="en-US" altLang="zh-TW" sz="40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908362" y="3197629"/>
            <a:ext cx="2366578" cy="7500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152400" tIns="152400" rIns="152400" bIns="152400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CN" sz="4000" kern="1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CN" altLang="en-US" sz="4000" kern="1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收結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語</a:t>
            </a:r>
            <a:endParaRPr lang="en-US" altLang="zh-TW" sz="40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000264" y="3947673"/>
            <a:ext cx="2366578" cy="7500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152400" tIns="152400" rIns="152400" bIns="152400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CN" sz="4000" kern="1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祝頌語</a:t>
            </a:r>
            <a:endParaRPr lang="en-US" altLang="zh-TW" sz="40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872527" y="4608091"/>
            <a:ext cx="2131051" cy="7500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152400" tIns="152400" rIns="152400" bIns="152400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CN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6</a:t>
            </a:r>
            <a:r>
              <a:rPr lang="en-US" altLang="zh-CN" sz="4000" kern="1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下款</a:t>
            </a:r>
            <a:endParaRPr lang="en-US" altLang="zh-TW" sz="40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312808" y="5358135"/>
            <a:ext cx="2366578" cy="7500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152400" tIns="152400" rIns="152400" bIns="152400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CN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7</a:t>
            </a:r>
            <a:r>
              <a:rPr lang="en-US" altLang="zh-CN" sz="4000" kern="1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CN" altLang="en-US" sz="4000" kern="1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日期</a:t>
            </a:r>
            <a:endParaRPr lang="en-US" altLang="zh-TW" sz="40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1281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5"/>
          <p:cNvSpPr txBox="1">
            <a:spLocks/>
          </p:cNvSpPr>
          <p:nvPr/>
        </p:nvSpPr>
        <p:spPr>
          <a:xfrm>
            <a:off x="468283" y="1754362"/>
            <a:ext cx="11723717" cy="64575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aramond" pitchFamily="18" charset="0"/>
              <a:buNone/>
            </a:pPr>
            <a:endParaRPr lang="en-US" altLang="zh-TW" sz="6600" dirty="0" smtClean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66008" y="200454"/>
            <a:ext cx="11587940" cy="65338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32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親愛的姚老師： </a:t>
            </a:r>
          </a:p>
          <a:p>
            <a:pPr marL="0" indent="0">
              <a:buNone/>
            </a:pPr>
            <a:r>
              <a:rPr lang="zh-TW" altLang="en-US" sz="32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您最近好嗎？我很感激您去年的教導。 </a:t>
            </a:r>
          </a:p>
          <a:p>
            <a:pPr marL="0" indent="0">
              <a:buNone/>
            </a:pPr>
            <a:r>
              <a:rPr lang="zh-TW" altLang="en-US" sz="32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記得去年，我的中文說話能力很差，不能夠和同學溝通。自從有</a:t>
            </a:r>
            <a:r>
              <a:rPr lang="zh-TW" altLang="en-US" sz="32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您的</a:t>
            </a:r>
            <a:r>
              <a:rPr lang="zh-TW" altLang="en-US" sz="32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教導後，我學習了很多語文知識。您常常鼓勵我，使我不再害怕</a:t>
            </a:r>
            <a:r>
              <a:rPr lang="zh-TW" altLang="en-US" sz="32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學習中文。當我遇到困難時，您會耐心地開解我。您就像園丁，不斷付出，使</a:t>
            </a:r>
            <a:r>
              <a:rPr lang="zh-TW" altLang="en-US" sz="32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我們健康快樂成長。 </a:t>
            </a:r>
          </a:p>
          <a:p>
            <a:pPr marL="0" indent="0">
              <a:buNone/>
            </a:pPr>
            <a:r>
              <a:rPr lang="zh-TW" altLang="en-US" sz="32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我會銘記您的教誨和關心，繼續努力學習。 </a:t>
            </a:r>
          </a:p>
          <a:p>
            <a:pPr marL="0" indent="0">
              <a:buNone/>
            </a:pPr>
            <a:r>
              <a:rPr lang="zh-TW" altLang="en-US" sz="32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敬祝 </a:t>
            </a:r>
          </a:p>
          <a:p>
            <a:pPr marL="0" indent="0">
              <a:buNone/>
            </a:pPr>
            <a:r>
              <a:rPr lang="zh-TW" altLang="en-US" sz="32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教安                                                                          </a:t>
            </a:r>
          </a:p>
          <a:p>
            <a:pPr marL="0" indent="0">
              <a:buNone/>
            </a:pPr>
            <a:r>
              <a:rPr lang="zh-TW" altLang="en-US" sz="32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學生                                                                                </a:t>
            </a:r>
          </a:p>
          <a:p>
            <a:pPr marL="0" indent="0">
              <a:buNone/>
            </a:pPr>
            <a:r>
              <a:rPr lang="zh-TW" altLang="en-US" sz="32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   莎莎敬上</a:t>
            </a:r>
          </a:p>
          <a:p>
            <a:pPr marL="0" indent="0">
              <a:buNone/>
            </a:pPr>
            <a:r>
              <a:rPr lang="zh-TW" altLang="en-US" sz="32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二零一七年五月十七日 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23998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00299" y="376586"/>
            <a:ext cx="10058400" cy="837071"/>
          </a:xfrm>
        </p:spPr>
        <p:txBody>
          <a:bodyPr/>
          <a:lstStyle/>
          <a:p>
            <a:r>
              <a:rPr lang="zh-TW" altLang="zh-HK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</a:t>
            </a:r>
            <a:r>
              <a:rPr lang="zh-TW" altLang="zh-HK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理解</a:t>
            </a:r>
            <a:r>
              <a:rPr lang="zh-TW" altLang="zh-HK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練習</a:t>
            </a:r>
            <a:endParaRPr lang="zh-HK" altLang="en-US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6800" y="1288473"/>
            <a:ext cx="10058400" cy="10723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封信的寄件人是誰？</a:t>
            </a:r>
            <a:endParaRPr lang="zh-HK" altLang="en-US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1717963" y="2162696"/>
            <a:ext cx="10058400" cy="1072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aramond" pitchFamily="18" charset="0"/>
              <a:buNone/>
            </a:pPr>
            <a:r>
              <a:rPr lang="zh-CN" altLang="en-US" sz="4400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莎莎。</a:t>
            </a:r>
            <a:endParaRPr lang="zh-HK" altLang="en-US" sz="4400" u="sng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1069571" y="3502430"/>
            <a:ext cx="10058400" cy="1072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封信的收件人是誰？</a:t>
            </a:r>
            <a:endParaRPr lang="zh-HK" altLang="en-US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1717963" y="4574772"/>
            <a:ext cx="10058400" cy="1072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aramond" pitchFamily="18" charset="0"/>
              <a:buNone/>
            </a:pPr>
            <a:r>
              <a:rPr lang="zh-CN" altLang="en-US" sz="4400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姚</a:t>
            </a:r>
            <a:r>
              <a:rPr lang="zh-CN" altLang="en-US" sz="4400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老師。</a:t>
            </a:r>
            <a:endParaRPr lang="zh-HK" altLang="en-US" sz="4400" u="sng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7" name="Picture 6" descr="敬師的圖片搜尋結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388" y="3836601"/>
            <a:ext cx="3640975" cy="2548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909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肥皂">
  <a:themeElements>
    <a:clrScheme name="肥皂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肥皂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肥皂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TM03457510[[fn=肥皂]]</Template>
  <TotalTime>2588</TotalTime>
  <Words>639</Words>
  <Application>Microsoft Office PowerPoint</Application>
  <PresentationFormat>自訂</PresentationFormat>
  <Paragraphs>150</Paragraphs>
  <Slides>21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2" baseType="lpstr">
      <vt:lpstr>肥皂</vt:lpstr>
      <vt:lpstr>給姚老師的感謝信</vt:lpstr>
      <vt:lpstr>PowerPoint 簡報</vt:lpstr>
      <vt:lpstr>PowerPoint 簡報</vt:lpstr>
      <vt:lpstr>PowerPoint 簡報</vt:lpstr>
      <vt:lpstr>PowerPoint 簡報</vt:lpstr>
      <vt:lpstr>格式：</vt:lpstr>
      <vt:lpstr>PowerPoint 簡報</vt:lpstr>
      <vt:lpstr>PowerPoint 簡報</vt:lpstr>
      <vt:lpstr>閱讀理解練習</vt:lpstr>
      <vt:lpstr>PowerPoint 簡報</vt:lpstr>
      <vt:lpstr>PowerPoint 簡報</vt:lpstr>
      <vt:lpstr>《言謝春風》</vt:lpstr>
      <vt:lpstr>PowerPoint 簡報</vt:lpstr>
      <vt:lpstr>PowerPoint 簡報</vt:lpstr>
      <vt:lpstr>PowerPoint 簡報</vt:lpstr>
      <vt:lpstr>小組活動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通告_</dc:title>
  <dc:creator>Teacher</dc:creator>
  <cp:lastModifiedBy>cacler</cp:lastModifiedBy>
  <cp:revision>140</cp:revision>
  <dcterms:created xsi:type="dcterms:W3CDTF">2015-11-16T08:05:06Z</dcterms:created>
  <dcterms:modified xsi:type="dcterms:W3CDTF">2017-05-31T06:13:46Z</dcterms:modified>
</cp:coreProperties>
</file>