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4" r:id="rId3"/>
    <p:sldId id="305" r:id="rId4"/>
    <p:sldId id="306" r:id="rId5"/>
    <p:sldId id="318" r:id="rId6"/>
    <p:sldId id="319" r:id="rId7"/>
    <p:sldId id="320" r:id="rId8"/>
    <p:sldId id="324" r:id="rId9"/>
    <p:sldId id="321" r:id="rId10"/>
    <p:sldId id="322" r:id="rId11"/>
    <p:sldId id="323" r:id="rId1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095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408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747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547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690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028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740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248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752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0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75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493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1846560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我的心情</a:t>
            </a:r>
            <a:endParaRPr lang="en-US" altLang="zh-HK" sz="4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4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Emotion &amp; Feeling</a:t>
            </a:r>
          </a:p>
          <a:p>
            <a:r>
              <a:rPr lang="en-US" altLang="zh-HK" sz="4400" dirty="0">
                <a:solidFill>
                  <a:srgbClr val="FF0000"/>
                </a:solidFill>
                <a:latin typeface="新細明體"/>
              </a:rPr>
              <a:t> </a:t>
            </a:r>
            <a:endParaRPr lang="zh-HK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68" y="494001"/>
            <a:ext cx="5234414" cy="351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991822" y="4010198"/>
            <a:ext cx="5383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7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恐懼、害怕</a:t>
            </a:r>
            <a:endParaRPr lang="en-US" altLang="zh-TW" sz="72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r>
              <a:rPr lang="en-US" altLang="zh-TW" sz="7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Frightened</a:t>
            </a:r>
            <a:endParaRPr lang="en-US" altLang="zh-TW" sz="7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68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6"/>
          <a:stretch/>
        </p:blipFill>
        <p:spPr bwMode="auto">
          <a:xfrm>
            <a:off x="3194720" y="363623"/>
            <a:ext cx="3177480" cy="400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979712" y="4365104"/>
            <a:ext cx="54543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疲倦</a:t>
            </a:r>
            <a:endParaRPr lang="en-US" altLang="zh-TW" sz="6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r>
              <a:rPr lang="en-US" altLang="zh-TW" sz="6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Tired</a:t>
            </a:r>
            <a:endParaRPr lang="en-US" altLang="zh-TW" sz="6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707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1520" y="4221088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愉快、開心、快樂、高興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Happy</a:t>
            </a:r>
            <a:endParaRPr lang="zh-HK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358619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1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407707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傷心、悲傷、難過</a:t>
            </a:r>
            <a:endParaRPr lang="en-US" altLang="zh-TW" sz="7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Sad</a:t>
            </a:r>
            <a:endParaRPr lang="zh-HK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3078088" cy="30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17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557959"/>
            <a:ext cx="3480699" cy="368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994917" y="4232480"/>
            <a:ext cx="54665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7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憂慮、擔心</a:t>
            </a:r>
            <a:endParaRPr lang="en-US" altLang="zh-TW" sz="7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r>
              <a:rPr lang="en-US" altLang="zh-TW" sz="7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</a:t>
            </a:r>
            <a:r>
              <a:rPr lang="en-US" altLang="zh-TW" sz="7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orry</a:t>
            </a:r>
            <a:endParaRPr lang="zh-HK" altLang="en-US" sz="7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44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411760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TW" altLang="en-US" sz="7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緊張</a:t>
            </a:r>
            <a:endParaRPr lang="en-US" altLang="zh-TW" sz="72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r>
              <a:rPr lang="en-US" altLang="zh-TW" sz="7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Nervous</a:t>
            </a:r>
          </a:p>
        </p:txBody>
      </p:sp>
    </p:spTree>
    <p:extLst>
      <p:ext uri="{BB962C8B-B14F-4D97-AF65-F5344CB8AC3E}">
        <p14:creationId xmlns:p14="http://schemas.microsoft.com/office/powerpoint/2010/main" val="26279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01081" y="4137620"/>
            <a:ext cx="54232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7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憤怒、生氣</a:t>
            </a:r>
            <a:endParaRPr lang="en-US" altLang="zh-TW" sz="7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r>
              <a:rPr lang="en-US" altLang="zh-TW" sz="7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Angry</a:t>
            </a:r>
            <a:endParaRPr lang="en-US" altLang="zh-TW" sz="7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11583"/>
          <a:stretch/>
        </p:blipFill>
        <p:spPr bwMode="auto">
          <a:xfrm>
            <a:off x="2128540" y="230883"/>
            <a:ext cx="4977124" cy="39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6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86" y="524490"/>
            <a:ext cx="3764433" cy="355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312006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TW" altLang="en-US" sz="7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疑惑</a:t>
            </a:r>
            <a:endParaRPr lang="en-US" altLang="zh-TW" sz="72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r>
              <a:rPr lang="en-US" altLang="zh-TW" sz="7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Confused</a:t>
            </a:r>
            <a:endParaRPr lang="en-US" altLang="zh-TW" sz="7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028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432048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86000" y="38610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TW" altLang="en-US" sz="7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沉悶</a:t>
            </a:r>
            <a:endParaRPr lang="en-US" altLang="zh-TW" sz="7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r>
              <a:rPr lang="en-US" altLang="zh-TW" sz="7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Boring</a:t>
            </a:r>
            <a:endParaRPr lang="en-US" altLang="zh-TW" sz="7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02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9757" y="41490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TW" altLang="en-US" sz="7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驚奇</a:t>
            </a:r>
            <a:endParaRPr lang="en-US" altLang="zh-TW" sz="7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r>
              <a:rPr lang="en-US" altLang="zh-TW" sz="7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Surprised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20" y="760207"/>
            <a:ext cx="4045074" cy="338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2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44</Words>
  <Application>Microsoft Office PowerPoint</Application>
  <PresentationFormat>如螢幕大小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check</dc:creator>
  <cp:lastModifiedBy>check</cp:lastModifiedBy>
  <cp:revision>51</cp:revision>
  <dcterms:created xsi:type="dcterms:W3CDTF">2017-02-05T05:44:19Z</dcterms:created>
  <dcterms:modified xsi:type="dcterms:W3CDTF">2017-05-07T08:23:13Z</dcterms:modified>
</cp:coreProperties>
</file>