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60" r:id="rId5"/>
    <p:sldId id="261" r:id="rId6"/>
    <p:sldId id="267" r:id="rId7"/>
    <p:sldId id="258" r:id="rId8"/>
    <p:sldId id="259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6" autoAdjust="0"/>
  </p:normalViewPr>
  <p:slideViewPr>
    <p:cSldViewPr>
      <p:cViewPr varScale="1">
        <p:scale>
          <a:sx n="66" d="100"/>
          <a:sy n="66" d="100"/>
        </p:scale>
        <p:origin x="11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340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06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297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60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44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92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339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61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751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164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5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4B5D-38F3-404A-98AE-165214A029AA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75C7-8B97-4B15-9123-B3F03E7DF56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74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觀看以下照片，聯想一些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與天氣有關</a:t>
            </a:r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的詞語</a:t>
            </a:r>
            <a:endParaRPr lang="zh-HK" altLang="en-US" sz="6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75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03848" y="5733256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潮濕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712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32656"/>
            <a:ext cx="8572500" cy="53721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79912" y="602128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大 霧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148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80720" cy="3960440"/>
          </a:xfrm>
        </p:spPr>
      </p:pic>
      <p:sp>
        <p:nvSpPr>
          <p:cNvPr id="5" name="文字方塊 4"/>
          <p:cNvSpPr txBox="1"/>
          <p:nvPr/>
        </p:nvSpPr>
        <p:spPr>
          <a:xfrm>
            <a:off x="3203848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陽光猛烈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980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86514"/>
            <a:ext cx="6336704" cy="39826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03848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陽光猛烈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32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" t="-1733" r="2756" b="13943"/>
          <a:stretch/>
        </p:blipFill>
        <p:spPr>
          <a:xfrm>
            <a:off x="467544" y="1556792"/>
            <a:ext cx="8201704" cy="3973286"/>
          </a:xfrm>
        </p:spPr>
      </p:pic>
      <p:sp>
        <p:nvSpPr>
          <p:cNvPr id="5" name="文字方塊 4"/>
          <p:cNvSpPr txBox="1"/>
          <p:nvPr/>
        </p:nvSpPr>
        <p:spPr>
          <a:xfrm>
            <a:off x="3203848" y="58324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花開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647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86" y="0"/>
            <a:ext cx="6858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174722" y="3212976"/>
            <a:ext cx="861774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/>
              <a:t>穿薄衣服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310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832648" cy="4320480"/>
          </a:xfrm>
        </p:spPr>
      </p:pic>
      <p:sp>
        <p:nvSpPr>
          <p:cNvPr id="5" name="文字方塊 4"/>
          <p:cNvSpPr txBox="1"/>
          <p:nvPr/>
        </p:nvSpPr>
        <p:spPr>
          <a:xfrm>
            <a:off x="3203848" y="58324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颳 風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125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048672" cy="43204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03848" y="58324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樹木倒塌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370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32656"/>
            <a:ext cx="85725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80720" cy="3960440"/>
          </a:xfrm>
        </p:spPr>
      </p:pic>
    </p:spTree>
    <p:extLst>
      <p:ext uri="{BB962C8B-B14F-4D97-AF65-F5344CB8AC3E}">
        <p14:creationId xmlns:p14="http://schemas.microsoft.com/office/powerpoint/2010/main" val="39193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86514"/>
            <a:ext cx="6336704" cy="39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" t="-1733" r="2756" b="13943"/>
          <a:stretch/>
        </p:blipFill>
        <p:spPr>
          <a:xfrm>
            <a:off x="467544" y="1556792"/>
            <a:ext cx="8201704" cy="3973286"/>
          </a:xfrm>
        </p:spPr>
      </p:pic>
    </p:spTree>
    <p:extLst>
      <p:ext uri="{BB962C8B-B14F-4D97-AF65-F5344CB8AC3E}">
        <p14:creationId xmlns:p14="http://schemas.microsoft.com/office/powerpoint/2010/main" val="27585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86" y="0"/>
            <a:ext cx="6858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174722" y="4725144"/>
            <a:ext cx="861774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/>
              <a:t>薄服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738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832648" cy="4320480"/>
          </a:xfrm>
        </p:spPr>
      </p:pic>
    </p:spTree>
    <p:extLst>
      <p:ext uri="{BB962C8B-B14F-4D97-AF65-F5344CB8AC3E}">
        <p14:creationId xmlns:p14="http://schemas.microsoft.com/office/powerpoint/2010/main" val="17115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04867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</Words>
  <Application>Microsoft Office PowerPoint</Application>
  <PresentationFormat>如螢幕大小 (4:3)</PresentationFormat>
  <Paragraphs>10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REO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Lawrence Chan</dc:creator>
  <cp:lastModifiedBy>User</cp:lastModifiedBy>
  <cp:revision>28</cp:revision>
  <dcterms:created xsi:type="dcterms:W3CDTF">2017-03-17T08:29:56Z</dcterms:created>
  <dcterms:modified xsi:type="dcterms:W3CDTF">2018-02-11T09:34:06Z</dcterms:modified>
</cp:coreProperties>
</file>