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9" r:id="rId5"/>
    <p:sldId id="260" r:id="rId6"/>
    <p:sldId id="261" r:id="rId7"/>
    <p:sldId id="263" r:id="rId8"/>
    <p:sldId id="264" r:id="rId9"/>
    <p:sldId id="273" r:id="rId10"/>
    <p:sldId id="271" r:id="rId11"/>
    <p:sldId id="281" r:id="rId12"/>
    <p:sldId id="277" r:id="rId13"/>
    <p:sldId id="278" r:id="rId14"/>
    <p:sldId id="279" r:id="rId15"/>
    <p:sldId id="280" r:id="rId16"/>
    <p:sldId id="284" r:id="rId17"/>
    <p:sldId id="282" r:id="rId18"/>
    <p:sldId id="283" r:id="rId19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7/5/2017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0095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7/5/2017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3408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7/5/2017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747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7/5/2017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8547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7/5/2017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690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7/5/2017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028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7/5/2017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740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7/5/2017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248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7/5/2017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752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7/5/2017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0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BE03-4294-41FE-A617-FD0049369330}" type="datetimeFigureOut">
              <a:rPr lang="zh-HK" altLang="en-US" smtClean="0"/>
              <a:t>7/5/2017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1755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1BE03-4294-41FE-A617-FD0049369330}" type="datetimeFigureOut">
              <a:rPr lang="zh-HK" altLang="en-US" smtClean="0"/>
              <a:t>7/5/2017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D9623-5C40-4351-BA8B-18D9FB5A43A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493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1844824"/>
            <a:ext cx="82089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香港的旅遊名勝</a:t>
            </a:r>
            <a:endParaRPr lang="en-US" altLang="zh-TW" sz="6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HK" sz="4400" dirty="0" smtClean="0">
              <a:solidFill>
                <a:srgbClr val="FF0000"/>
              </a:solidFill>
              <a:latin typeface="新細明體"/>
            </a:endParaRPr>
          </a:p>
          <a:p>
            <a:r>
              <a:rPr lang="en-US" altLang="zh-HK" sz="4400" dirty="0">
                <a:solidFill>
                  <a:srgbClr val="FF0000"/>
                </a:solidFill>
                <a:latin typeface="新細明體"/>
              </a:rPr>
              <a:t> </a:t>
            </a:r>
            <a:r>
              <a:rPr lang="en-US" altLang="zh-HK" sz="5400" dirty="0" smtClean="0">
                <a:solidFill>
                  <a:srgbClr val="7030A0"/>
                </a:solidFill>
              </a:rPr>
              <a:t>Tourist Spots of Hong Kong</a:t>
            </a:r>
            <a:endParaRPr lang="zh-HK" alt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69674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77801" y="5011657"/>
            <a:ext cx="763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kern="100" dirty="0" smtClean="0">
                <a:latin typeface="Times New Roman"/>
                <a:ea typeface="標楷體"/>
                <a:cs typeface="Times New Roman"/>
              </a:rPr>
              <a:t>  </a:t>
            </a:r>
            <a:r>
              <a:rPr lang="zh-TW" altLang="zh-HK" sz="5400" kern="100" dirty="0" smtClean="0">
                <a:latin typeface="Times New Roman"/>
                <a:ea typeface="標楷體"/>
                <a:cs typeface="Times New Roman"/>
              </a:rPr>
              <a:t>香港馬拉松比賽</a:t>
            </a:r>
            <a:endParaRPr lang="en-US" altLang="zh-TW" sz="5400" kern="100" dirty="0" smtClean="0">
              <a:latin typeface="Times New Roman"/>
              <a:ea typeface="標楷體"/>
              <a:cs typeface="Times New Roman"/>
            </a:endParaRPr>
          </a:p>
          <a:p>
            <a:pPr algn="ctr"/>
            <a:r>
              <a:rPr lang="en-US" altLang="zh-HK" sz="4000" dirty="0"/>
              <a:t> </a:t>
            </a:r>
            <a:r>
              <a:rPr lang="en-US" altLang="zh-HK" sz="4000" dirty="0" smtClean="0"/>
              <a:t>   Hong </a:t>
            </a:r>
            <a:r>
              <a:rPr lang="en-US" altLang="zh-HK" sz="4000" dirty="0"/>
              <a:t>Kong Marathon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6138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4677668"/>
            <a:ext cx="69297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香港龍舟嘉年華</a:t>
            </a:r>
            <a:endParaRPr lang="sv-SE" altLang="zh-HK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sv-SE" altLang="zh-HK" sz="4000" dirty="0" smtClean="0"/>
              <a:t>Hong </a:t>
            </a:r>
            <a:r>
              <a:rPr lang="sv-SE" altLang="zh-HK" sz="4000" dirty="0"/>
              <a:t>Kong Dragon Boat Carnival</a:t>
            </a:r>
            <a:endParaRPr lang="zh-HK" alt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869"/>
            <a:ext cx="5795885" cy="436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76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5013176"/>
            <a:ext cx="828092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endParaRPr lang="en-US" altLang="zh-HK" dirty="0" smtClean="0">
              <a:solidFill>
                <a:srgbClr val="000000"/>
              </a:solidFill>
              <a:latin typeface="helvetica neue"/>
            </a:endParaRPr>
          </a:p>
          <a:p>
            <a:pPr algn="ctr" fontAlgn="t"/>
            <a:r>
              <a:rPr lang="zh-TW" altLang="zh-HK" sz="4800" kern="100" dirty="0">
                <a:latin typeface="Times New Roman"/>
                <a:ea typeface="標楷體"/>
                <a:cs typeface="Times New Roman"/>
              </a:rPr>
              <a:t>搶包山</a:t>
            </a:r>
            <a:endParaRPr lang="en-US" altLang="zh-HK" sz="4800" dirty="0">
              <a:solidFill>
                <a:srgbClr val="000000"/>
              </a:solidFill>
              <a:latin typeface="helvetica neue"/>
            </a:endParaRPr>
          </a:p>
          <a:p>
            <a:pPr algn="ctr" fontAlgn="t"/>
            <a:r>
              <a:rPr lang="en-US" altLang="zh-HK" sz="3200" dirty="0" smtClean="0">
                <a:solidFill>
                  <a:srgbClr val="000000"/>
                </a:solidFill>
                <a:latin typeface="+mj-lt"/>
              </a:rPr>
              <a:t>Bun </a:t>
            </a:r>
            <a:r>
              <a:rPr lang="en-US" altLang="zh-HK" sz="3200" dirty="0">
                <a:solidFill>
                  <a:srgbClr val="000000"/>
                </a:solidFill>
                <a:latin typeface="+mj-lt"/>
              </a:rPr>
              <a:t>Scrambling Competition</a:t>
            </a:r>
          </a:p>
          <a:p>
            <a:r>
              <a:rPr lang="en-US" altLang="zh-HK" sz="4800" dirty="0">
                <a:solidFill>
                  <a:srgbClr val="999999"/>
                </a:solidFill>
                <a:latin typeface="helvetica neue"/>
              </a:rPr>
              <a:t/>
            </a:r>
            <a:br>
              <a:rPr lang="en-US" altLang="zh-HK" sz="4800" dirty="0">
                <a:solidFill>
                  <a:srgbClr val="999999"/>
                </a:solidFill>
                <a:latin typeface="helvetica neue"/>
              </a:rPr>
            </a:br>
            <a:endParaRPr lang="zh-HK" altLang="en-US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71220"/>
            <a:ext cx="2935213" cy="444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10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4509120"/>
            <a:ext cx="784887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HK" sz="5400" kern="100" dirty="0">
                <a:latin typeface="Times New Roman"/>
                <a:ea typeface="標楷體"/>
                <a:cs typeface="Times New Roman"/>
              </a:rPr>
              <a:t>花車</a:t>
            </a:r>
            <a:r>
              <a:rPr lang="zh-TW" altLang="zh-HK" sz="5400" kern="100" dirty="0" smtClean="0">
                <a:latin typeface="Times New Roman"/>
                <a:ea typeface="標楷體"/>
                <a:cs typeface="Times New Roman"/>
              </a:rPr>
              <a:t>巡遊</a:t>
            </a:r>
            <a:endParaRPr lang="en-US" altLang="zh-TW" sz="5400" kern="100" dirty="0" smtClean="0">
              <a:latin typeface="Times New Roman"/>
              <a:ea typeface="標楷體"/>
              <a:cs typeface="Times New Roman"/>
            </a:endParaRPr>
          </a:p>
          <a:p>
            <a:pPr algn="ctr"/>
            <a:r>
              <a:rPr lang="en-US" altLang="zh-HK" sz="4000" dirty="0">
                <a:solidFill>
                  <a:srgbClr val="000000"/>
                </a:solidFill>
              </a:rPr>
              <a:t>A decorated float parade</a:t>
            </a:r>
            <a:endParaRPr lang="zh-HK" alt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1" t="14182" b="13479"/>
          <a:stretch/>
        </p:blipFill>
        <p:spPr bwMode="auto">
          <a:xfrm>
            <a:off x="795561" y="594346"/>
            <a:ext cx="7664871" cy="391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42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07704" y="4653136"/>
            <a:ext cx="554461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除夕倒數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HK" sz="4000" dirty="0" smtClean="0"/>
              <a:t>Countdown Celebrations</a:t>
            </a:r>
            <a:endParaRPr lang="zh-HK" alt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29" y="980728"/>
            <a:ext cx="654356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6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632" y="4503390"/>
            <a:ext cx="664797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電動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方程式賽車錦標賽 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it-IT" altLang="zh-HK" sz="4000" dirty="0" smtClean="0">
                <a:latin typeface="+mj-lt"/>
              </a:rPr>
              <a:t>FIA </a:t>
            </a:r>
            <a:r>
              <a:rPr lang="it-IT" altLang="zh-HK" sz="4000" dirty="0">
                <a:latin typeface="+mj-lt"/>
              </a:rPr>
              <a:t>Formula E Hong Kong ePrix</a:t>
            </a:r>
            <a:endParaRPr lang="zh-HK" altLang="en-US" sz="4000" dirty="0"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8" b="17939"/>
          <a:stretch/>
        </p:blipFill>
        <p:spPr bwMode="auto">
          <a:xfrm>
            <a:off x="816098" y="980728"/>
            <a:ext cx="7848871" cy="317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13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4786807"/>
            <a:ext cx="8757141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香港工展會</a:t>
            </a:r>
            <a:endParaRPr lang="en-US" altLang="zh-HK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HK" sz="4400" dirty="0" smtClean="0"/>
              <a:t>Hong </a:t>
            </a:r>
            <a:r>
              <a:rPr lang="en-US" altLang="zh-HK" sz="4400" dirty="0"/>
              <a:t>Kong Brands and Products Expo</a:t>
            </a:r>
            <a:endParaRPr lang="zh-HK" altLang="en-US" sz="4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1"/>
          <a:stretch/>
        </p:blipFill>
        <p:spPr bwMode="auto">
          <a:xfrm>
            <a:off x="1057730" y="818925"/>
            <a:ext cx="714471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12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75656" y="4437112"/>
            <a:ext cx="63367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香港花卉展覽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HK" sz="4000" dirty="0" smtClean="0"/>
              <a:t>Hong Kong Flower Show</a:t>
            </a:r>
            <a:endParaRPr lang="zh-HK" alt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48883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43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72008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475656" y="4509120"/>
            <a:ext cx="61926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美食博覽</a:t>
            </a:r>
            <a:endParaRPr lang="en-US" altLang="zh-HK" sz="6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HK" sz="5400" dirty="0" smtClean="0"/>
              <a:t>Food Expo</a:t>
            </a:r>
            <a:endParaRPr lang="zh-HK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6173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1804"/>
            <a:ext cx="6417006" cy="427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915816" y="4869160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海洋公園</a:t>
            </a:r>
            <a:endParaRPr lang="zh-HK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645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80728"/>
            <a:ext cx="856895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907704" y="4941168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6000" dirty="0" smtClean="0">
                <a:effectLst/>
                <a:ea typeface="標楷體"/>
                <a:cs typeface="Times New Roman"/>
              </a:rPr>
              <a:t>香港迪士尼樂園</a:t>
            </a:r>
            <a:endParaRPr lang="zh-HK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68821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912768" cy="458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647776" y="4941168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6000" dirty="0" smtClean="0">
                <a:effectLst/>
                <a:ea typeface="標楷體"/>
                <a:cs typeface="Times New Roman"/>
              </a:rPr>
              <a:t>維多利亞港</a:t>
            </a:r>
            <a:endParaRPr lang="zh-HK" altLang="en-US" sz="6000" dirty="0"/>
          </a:p>
        </p:txBody>
      </p:sp>
    </p:spTree>
    <p:extLst>
      <p:ext uri="{BB962C8B-B14F-4D97-AF65-F5344CB8AC3E}">
        <p14:creationId xmlns:p14="http://schemas.microsoft.com/office/powerpoint/2010/main" val="69483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25" y="188640"/>
            <a:ext cx="6048672" cy="43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779912" y="4706838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6000" dirty="0" smtClean="0">
                <a:effectLst/>
                <a:ea typeface="標楷體"/>
                <a:cs typeface="Times New Roman"/>
              </a:rPr>
              <a:t>山頂</a:t>
            </a:r>
            <a:endParaRPr lang="zh-HK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238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7491"/>
            <a:ext cx="681714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53970"/>
            <a:ext cx="2410029" cy="209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973192" y="4869160"/>
            <a:ext cx="5809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6000" dirty="0" smtClean="0">
                <a:effectLst/>
                <a:ea typeface="標楷體"/>
                <a:cs typeface="Times New Roman"/>
              </a:rPr>
              <a:t>星光大道</a:t>
            </a:r>
            <a:endParaRPr lang="zh-HK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7269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77686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275856" y="4505344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銅鑼灣</a:t>
            </a:r>
            <a:endParaRPr lang="zh-HK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659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40871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059832" y="5157192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時代廣場</a:t>
            </a:r>
            <a:endParaRPr lang="zh-HK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355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9552" y="1844824"/>
            <a:ext cx="83529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香港舉行的國際盛事</a:t>
            </a:r>
            <a:endParaRPr lang="en-US" altLang="zh-TW" sz="6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4400" dirty="0" smtClean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en-US" altLang="zh-HK" sz="44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HK" sz="4800" dirty="0" smtClean="0">
                <a:solidFill>
                  <a:srgbClr val="7030A0"/>
                </a:solidFill>
                <a:latin typeface="+mj-lt"/>
              </a:rPr>
              <a:t>Hong Kong’s Highlight Events</a:t>
            </a:r>
            <a:endParaRPr lang="zh-HK" altLang="en-US" sz="48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29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94</Words>
  <Application>Microsoft Office PowerPoint</Application>
  <PresentationFormat>如螢幕大小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check</dc:creator>
  <cp:lastModifiedBy>check</cp:lastModifiedBy>
  <cp:revision>25</cp:revision>
  <dcterms:created xsi:type="dcterms:W3CDTF">2017-02-05T05:44:19Z</dcterms:created>
  <dcterms:modified xsi:type="dcterms:W3CDTF">2017-05-07T09:16:59Z</dcterms:modified>
</cp:coreProperties>
</file>