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3" r:id="rId4"/>
    <p:sldId id="264" r:id="rId5"/>
    <p:sldId id="258" r:id="rId6"/>
    <p:sldId id="257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solidFill>
                  <a:srgbClr val="660066"/>
                </a:solidFill>
              </a:rPr>
              <a:t>準備好，</a:t>
            </a:r>
            <a:r>
              <a:rPr kumimoji="1" lang="zh-TW" altLang="en-US" dirty="0" smtClean="0">
                <a:solidFill>
                  <a:srgbClr val="660066"/>
                </a:solidFill>
              </a:rPr>
              <a:t>看圖片</a:t>
            </a:r>
            <a:endParaRPr kumimoji="1" lang="zh-TW" altLang="en-US" dirty="0"/>
          </a:p>
        </p:txBody>
      </p:sp>
      <p:pic>
        <p:nvPicPr>
          <p:cNvPr id="5" name="內容版面配置區 4" descr="cartoon-eyes-1391699874IpT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39" b="-7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76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w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7" b="9177"/>
          <a:stretch>
            <a:fillRect/>
          </a:stretch>
        </p:blipFill>
        <p:spPr>
          <a:xfrm>
            <a:off x="609600" y="1182590"/>
            <a:ext cx="4114800" cy="2262090"/>
          </a:xfrm>
        </p:spPr>
      </p:pic>
      <p:pic>
        <p:nvPicPr>
          <p:cNvPr id="6" name="圖片 5" descr="w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13" y="3816350"/>
            <a:ext cx="3810000" cy="2457450"/>
          </a:xfrm>
          <a:prstGeom prst="rect">
            <a:avLst/>
          </a:prstGeom>
        </p:spPr>
      </p:pic>
      <p:pic>
        <p:nvPicPr>
          <p:cNvPr id="7" name="圖片 6" descr="w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14" y="1068290"/>
            <a:ext cx="2786862" cy="37084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36937" y="481568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2400" b="1" dirty="0" smtClean="0"/>
              <a:t>這次我們要介紹的是</a:t>
            </a:r>
            <a:r>
              <a:rPr kumimoji="1" lang="en-US" altLang="zh-TW" sz="2400" b="1" dirty="0" smtClean="0"/>
              <a:t>……</a:t>
            </a:r>
            <a:endParaRPr kumimoji="1"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485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w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" b="8774"/>
          <a:stretch>
            <a:fillRect/>
          </a:stretch>
        </p:blipFill>
        <p:spPr>
          <a:xfrm>
            <a:off x="660401" y="787400"/>
            <a:ext cx="8229600" cy="4525963"/>
          </a:xfrm>
        </p:spPr>
      </p:pic>
      <p:pic>
        <p:nvPicPr>
          <p:cNvPr id="5" name="圖片 4" descr="w5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2"/>
          <a:stretch/>
        </p:blipFill>
        <p:spPr>
          <a:xfrm>
            <a:off x="533400" y="449943"/>
            <a:ext cx="4102100" cy="27314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 descr="w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03549"/>
            <a:ext cx="24320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w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04" r="-34004"/>
          <a:stretch>
            <a:fillRect/>
          </a:stretch>
        </p:blipFill>
        <p:spPr>
          <a:xfrm>
            <a:off x="-109345" y="1219776"/>
            <a:ext cx="9253345" cy="5088983"/>
          </a:xfrm>
        </p:spPr>
      </p:pic>
      <p:sp>
        <p:nvSpPr>
          <p:cNvPr id="2" name="文字方塊 1"/>
          <p:cNvSpPr txBox="1"/>
          <p:nvPr/>
        </p:nvSpPr>
        <p:spPr>
          <a:xfrm>
            <a:off x="1689100" y="635000"/>
            <a:ext cx="548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 smtClean="0"/>
              <a:t>你注意到甚麼呢？</a:t>
            </a:r>
            <a:endParaRPr kumimoji="1"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530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w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2484240" y="1884177"/>
            <a:ext cx="7766132" cy="4271073"/>
          </a:xfrm>
        </p:spPr>
      </p:pic>
      <p:pic>
        <p:nvPicPr>
          <p:cNvPr id="5" name="圖片 4" descr="w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3" y="1884177"/>
            <a:ext cx="4271073" cy="427107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90600" y="635000"/>
            <a:ext cx="6921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3200" b="1" dirty="0" smtClean="0">
                <a:latin typeface="+mn-ea"/>
              </a:rPr>
              <a:t>1. </a:t>
            </a:r>
            <a:r>
              <a:rPr kumimoji="1" lang="zh-TW" altLang="en-US" sz="3200" b="1" dirty="0" smtClean="0">
                <a:latin typeface="+mn-ea"/>
              </a:rPr>
              <a:t>錶面是甚麼形狀呢？</a:t>
            </a:r>
            <a:endParaRPr kumimoji="1" lang="en-US" altLang="zh-TW" sz="3200" b="1" dirty="0" smtClean="0">
              <a:latin typeface="+mn-ea"/>
            </a:endParaRPr>
          </a:p>
          <a:p>
            <a:r>
              <a:rPr kumimoji="1" lang="en-US" altLang="zh-TW" sz="3200" b="1" dirty="0" smtClean="0">
                <a:latin typeface="+mn-ea"/>
              </a:rPr>
              <a:t>2. </a:t>
            </a:r>
            <a:r>
              <a:rPr kumimoji="1" lang="zh-TW" altLang="en-US" sz="3200" b="1" dirty="0" smtClean="0">
                <a:latin typeface="+mn-ea"/>
              </a:rPr>
              <a:t>錶帶的材料一樣嗎？是甚麼材料？</a:t>
            </a:r>
            <a:endParaRPr kumimoji="1" lang="zh-TW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6146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2" b="8722"/>
          <a:stretch>
            <a:fillRect/>
          </a:stretch>
        </p:blipFill>
        <p:spPr>
          <a:xfrm>
            <a:off x="584200" y="1702734"/>
            <a:ext cx="8229600" cy="4525963"/>
          </a:xfrm>
        </p:spPr>
      </p:pic>
      <p:sp>
        <p:nvSpPr>
          <p:cNvPr id="3" name="矩形 2"/>
          <p:cNvSpPr/>
          <p:nvPr/>
        </p:nvSpPr>
        <p:spPr>
          <a:xfrm>
            <a:off x="2059562" y="583168"/>
            <a:ext cx="510909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3200" b="1" dirty="0" smtClean="0">
                <a:latin typeface="+mn-ea"/>
              </a:rPr>
              <a:t>這個錶面是又甚麼形狀呢</a:t>
            </a:r>
            <a:r>
              <a:rPr kumimoji="1" lang="zh-TW" altLang="en-US" sz="3200" b="1" dirty="0">
                <a:latin typeface="+mn-ea"/>
              </a:rPr>
              <a:t>？</a:t>
            </a:r>
            <a:endParaRPr kumimoji="1" lang="en-US" altLang="zh-TW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93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w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25" r="-16625"/>
          <a:stretch>
            <a:fillRect/>
          </a:stretch>
        </p:blipFill>
        <p:spPr/>
      </p:pic>
      <p:sp>
        <p:nvSpPr>
          <p:cNvPr id="5" name="文字方塊 4"/>
          <p:cNvSpPr txBox="1"/>
          <p:nvPr/>
        </p:nvSpPr>
        <p:spPr>
          <a:xfrm>
            <a:off x="1689100" y="635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 smtClean="0"/>
              <a:t>錶面顯示了甚麼呢</a:t>
            </a:r>
            <a:r>
              <a:rPr kumimoji="1" lang="zh-TW" altLang="en-US" sz="3200" b="1" dirty="0" smtClean="0"/>
              <a:t>？</a:t>
            </a:r>
            <a:endParaRPr kumimoji="1"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75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689100" y="635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 smtClean="0"/>
              <a:t>還有甚麼功能</a:t>
            </a:r>
            <a:r>
              <a:rPr kumimoji="1" lang="zh-TW" altLang="en-US" sz="3200" b="1" dirty="0" smtClean="0"/>
              <a:t>？</a:t>
            </a:r>
            <a:endParaRPr kumimoji="1" lang="zh-TW" altLang="en-US" sz="3200" b="1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6" name="內容版面配置區 3" descr="w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66" r="-28566"/>
          <a:stretch>
            <a:fillRect/>
          </a:stretch>
        </p:blipFill>
        <p:spPr>
          <a:xfrm>
            <a:off x="-614615" y="1591033"/>
            <a:ext cx="9576974" cy="526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高階主管.thmx</Template>
  <TotalTime>297</TotalTime>
  <Words>58</Words>
  <Application>Microsoft Office PowerPoint</Application>
  <PresentationFormat>如螢幕大小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Arial</vt:lpstr>
      <vt:lpstr>Century Gothic</vt:lpstr>
      <vt:lpstr>Courier New</vt:lpstr>
      <vt:lpstr>Palatino Linotype</vt:lpstr>
      <vt:lpstr>高階主管</vt:lpstr>
      <vt:lpstr>準備好，看圖片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準備好，看圖片</dc:title>
  <dc:creator>Carol T</dc:creator>
  <cp:lastModifiedBy>User</cp:lastModifiedBy>
  <cp:revision>18</cp:revision>
  <dcterms:created xsi:type="dcterms:W3CDTF">2015-11-23T08:47:27Z</dcterms:created>
  <dcterms:modified xsi:type="dcterms:W3CDTF">2018-02-11T14:49:18Z</dcterms:modified>
</cp:coreProperties>
</file>