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BCAD-5F41-45A6-8E3A-1358325150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猜猜我是誰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478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F7EF-9458-4AEF-A071-B076E17B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年齡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88BC4F-8F75-4EA6-BD90-DF760F5E9849}"/>
              </a:ext>
            </a:extLst>
          </p:cNvPr>
          <p:cNvSpPr txBox="1"/>
          <p:nvPr/>
        </p:nvSpPr>
        <p:spPr>
          <a:xfrm>
            <a:off x="3551274" y="2115879"/>
            <a:ext cx="529501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男士照片</a:t>
            </a:r>
            <a:endParaRPr lang="en-HK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78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7E5BD-D46D-425B-9347-B135D0EA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身高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9B6F10-9657-4554-9FFF-A4A577F6475F}"/>
              </a:ext>
            </a:extLst>
          </p:cNvPr>
          <p:cNvSpPr txBox="1"/>
          <p:nvPr/>
        </p:nvSpPr>
        <p:spPr>
          <a:xfrm>
            <a:off x="3551273" y="2115879"/>
            <a:ext cx="6581555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不同身高</a:t>
            </a:r>
            <a:endParaRPr lang="en-HK" altLang="zh-CN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人士的合照</a:t>
            </a:r>
            <a:endParaRPr lang="en-HK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51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BAB8-7743-442F-AC64-07C67141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樣貌特色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FA5B73-4364-44DC-A8FE-1DB49E5A10F3}"/>
              </a:ext>
            </a:extLst>
          </p:cNvPr>
          <p:cNvSpPr txBox="1"/>
          <p:nvPr/>
        </p:nvSpPr>
        <p:spPr>
          <a:xfrm>
            <a:off x="3551274" y="2115879"/>
            <a:ext cx="529501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孩子照片</a:t>
            </a:r>
            <a:endParaRPr lang="en-HK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83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53566-A22A-4939-A0BB-00A145DF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身形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BF9462-A904-4877-94D6-190660F63778}"/>
              </a:ext>
            </a:extLst>
          </p:cNvPr>
          <p:cNvSpPr txBox="1"/>
          <p:nvPr/>
        </p:nvSpPr>
        <p:spPr>
          <a:xfrm>
            <a:off x="3551273" y="2115879"/>
            <a:ext cx="6581555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不同身形</a:t>
            </a:r>
            <a:endParaRPr lang="en-HK" altLang="zh-CN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人士的合照</a:t>
            </a:r>
            <a:endParaRPr lang="en-HK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938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8469C-377A-4C81-AD46-4CC9B860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性格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FCD6C2-7575-4C0B-9678-3775C13E490F}"/>
              </a:ext>
            </a:extLst>
          </p:cNvPr>
          <p:cNvSpPr txBox="1"/>
          <p:nvPr/>
        </p:nvSpPr>
        <p:spPr>
          <a:xfrm>
            <a:off x="3551274" y="2115879"/>
            <a:ext cx="529501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少女照片</a:t>
            </a:r>
            <a:endParaRPr lang="en-HK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277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2ABE6-550B-4F3C-80EB-1FD74086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住處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E9BC4A-39A9-4631-BCBE-2BC3BAF36AA5}"/>
              </a:ext>
            </a:extLst>
          </p:cNvPr>
          <p:cNvSpPr txBox="1"/>
          <p:nvPr/>
        </p:nvSpPr>
        <p:spPr>
          <a:xfrm>
            <a:off x="3551274" y="2115879"/>
            <a:ext cx="529501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房屋照片</a:t>
            </a:r>
            <a:endParaRPr lang="en-HK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73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7B1A-0F8B-4A6C-BD2A-50C93081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職業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B01050-FFAB-4035-A783-8860B03BF80F}"/>
              </a:ext>
            </a:extLst>
          </p:cNvPr>
          <p:cNvSpPr txBox="1"/>
          <p:nvPr/>
        </p:nvSpPr>
        <p:spPr>
          <a:xfrm>
            <a:off x="3551273" y="2115879"/>
            <a:ext cx="6581555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不同職業</a:t>
            </a:r>
            <a:endParaRPr lang="en-HK" altLang="zh-CN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人士的合照</a:t>
            </a:r>
            <a:endParaRPr lang="en-HK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572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CF667-2229-416D-8A39-0DF648E6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湯普森醫生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7F53CB-58E0-4605-B9CC-3A0EEAA942EF}"/>
              </a:ext>
            </a:extLst>
          </p:cNvPr>
          <p:cNvSpPr txBox="1"/>
          <p:nvPr/>
        </p:nvSpPr>
        <p:spPr>
          <a:xfrm>
            <a:off x="3551274" y="2115879"/>
            <a:ext cx="5295014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latin typeface="DFKai-SB" panose="03000509000000000000" pitchFamily="65" charset="-120"/>
                <a:ea typeface="DFKai-SB" panose="03000509000000000000" pitchFamily="65" charset="-120"/>
              </a:rPr>
              <a:t>湯普森醫生的照片</a:t>
            </a:r>
            <a:endParaRPr lang="en-HK" sz="9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6878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</TotalTime>
  <Words>77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DFKai-SB</vt:lpstr>
      <vt:lpstr>Arial</vt:lpstr>
      <vt:lpstr>Century Gothic</vt:lpstr>
      <vt:lpstr>Savon</vt:lpstr>
      <vt:lpstr>猜猜我是誰</vt:lpstr>
      <vt:lpstr>年齡</vt:lpstr>
      <vt:lpstr>身高</vt:lpstr>
      <vt:lpstr>樣貌特色</vt:lpstr>
      <vt:lpstr>身形</vt:lpstr>
      <vt:lpstr>性格</vt:lpstr>
      <vt:lpstr>住處</vt:lpstr>
      <vt:lpstr>職業</vt:lpstr>
      <vt:lpstr>湯普森醫生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猜猜我是誰</dc:title>
  <dc:creator>jojo1023</dc:creator>
  <cp:lastModifiedBy>jojo1023</cp:lastModifiedBy>
  <cp:revision>3</cp:revision>
  <dcterms:created xsi:type="dcterms:W3CDTF">2019-03-21T10:57:10Z</dcterms:created>
  <dcterms:modified xsi:type="dcterms:W3CDTF">2019-03-21T11:06:55Z</dcterms:modified>
</cp:coreProperties>
</file>