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0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 autoAdjust="0"/>
  </p:normalViewPr>
  <p:slideViewPr>
    <p:cSldViewPr snapToGrid="0">
      <p:cViewPr varScale="1">
        <p:scale>
          <a:sx n="90" d="100"/>
          <a:sy n="90" d="100"/>
        </p:scale>
        <p:origin x="57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AFB0-6293-4FC0-B7DA-A8122C41E484}" type="datetimeFigureOut">
              <a:rPr lang="zh-TW" altLang="en-US" smtClean="0"/>
              <a:t>2019/3/21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E678-975B-4C69-B845-8742FF6FEA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54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AFB0-6293-4FC0-B7DA-A8122C41E484}" type="datetimeFigureOut">
              <a:rPr lang="zh-TW" altLang="en-US" smtClean="0"/>
              <a:t>2019/3/21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E678-975B-4C69-B845-8742FF6FEA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2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AFB0-6293-4FC0-B7DA-A8122C41E484}" type="datetimeFigureOut">
              <a:rPr lang="zh-TW" altLang="en-US" smtClean="0"/>
              <a:t>2019/3/21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E678-975B-4C69-B845-8742FF6FEA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1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AFB0-6293-4FC0-B7DA-A8122C41E484}" type="datetimeFigureOut">
              <a:rPr lang="zh-TW" altLang="en-US" smtClean="0"/>
              <a:t>2019/3/21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E678-975B-4C69-B845-8742FF6FEA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37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AFB0-6293-4FC0-B7DA-A8122C41E484}" type="datetimeFigureOut">
              <a:rPr lang="zh-TW" altLang="en-US" smtClean="0"/>
              <a:t>2019/3/21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E678-975B-4C69-B845-8742FF6FEA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1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AFB0-6293-4FC0-B7DA-A8122C41E484}" type="datetimeFigureOut">
              <a:rPr lang="zh-TW" altLang="en-US" smtClean="0"/>
              <a:t>2019/3/21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E678-975B-4C69-B845-8742FF6FEA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42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AFB0-6293-4FC0-B7DA-A8122C41E484}" type="datetimeFigureOut">
              <a:rPr lang="zh-TW" altLang="en-US" smtClean="0"/>
              <a:t>2019/3/21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E678-975B-4C69-B845-8742FF6FEA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70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AFB0-6293-4FC0-B7DA-A8122C41E484}" type="datetimeFigureOut">
              <a:rPr lang="zh-TW" altLang="en-US" smtClean="0"/>
              <a:t>2019/3/21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E678-975B-4C69-B845-8742FF6FEA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715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AFB0-6293-4FC0-B7DA-A8122C41E484}" type="datetimeFigureOut">
              <a:rPr lang="zh-TW" altLang="en-US" smtClean="0"/>
              <a:t>2019/3/21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E678-975B-4C69-B845-8742FF6FEA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35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AFB0-6293-4FC0-B7DA-A8122C41E484}" type="datetimeFigureOut">
              <a:rPr lang="zh-TW" altLang="en-US" smtClean="0"/>
              <a:t>2019/3/21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E678-975B-4C69-B845-8742FF6FEA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837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AFB0-6293-4FC0-B7DA-A8122C41E484}" type="datetimeFigureOut">
              <a:rPr lang="zh-TW" altLang="en-US" smtClean="0"/>
              <a:t>2019/3/21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E678-975B-4C69-B845-8742FF6FEA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25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5AFB0-6293-4FC0-B7DA-A8122C41E484}" type="datetimeFigureOut">
              <a:rPr lang="zh-TW" altLang="en-US" smtClean="0"/>
              <a:t>2019/3/21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9E678-975B-4C69-B845-8742FF6FEA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5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8833F-D59A-44A0-9E18-E170FF810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287" y="1169582"/>
            <a:ext cx="8907426" cy="4029740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zh-CN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圖畫書</a:t>
            </a:r>
            <a:br>
              <a:rPr lang="en-HK" altLang="zh-CN" sz="72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《</a:t>
            </a:r>
            <a:r>
              <a:rPr lang="zh-CN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早安 史黛拉和山姆</a:t>
            </a:r>
            <a:r>
              <a:rPr lang="en-US" altLang="zh-CN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》</a:t>
            </a:r>
            <a:endParaRPr lang="en-HK" sz="7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227D45-4F09-4252-86B9-46AF7F05F8F0}"/>
              </a:ext>
            </a:extLst>
          </p:cNvPr>
          <p:cNvSpPr/>
          <p:nvPr/>
        </p:nvSpPr>
        <p:spPr>
          <a:xfrm>
            <a:off x="1452015" y="5450589"/>
            <a:ext cx="93612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本書出自：</a:t>
            </a:r>
            <a:r>
              <a:rPr lang="zh-HK" altLang="en-US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瑪麗．露易絲蓋伊 </a:t>
            </a:r>
            <a:r>
              <a:rPr lang="en-HK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Marie-Louise Gay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著，</a:t>
            </a:r>
            <a:r>
              <a:rPr lang="zh-HK" alt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賴青萍</a:t>
            </a:r>
            <a:r>
              <a:rPr lang="zh-CN" alt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譯：</a:t>
            </a:r>
            <a:r>
              <a:rPr lang="en-US" altLang="zh-CN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《</a:t>
            </a:r>
            <a:r>
              <a:rPr lang="en-HK" dirty="0" err="1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早安</a:t>
            </a:r>
            <a:r>
              <a:rPr lang="en-HK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Good </a:t>
            </a:r>
            <a:r>
              <a:rPr lang="en-HK" dirty="0" err="1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Morning史黛拉和山姆</a:t>
            </a:r>
            <a:r>
              <a:rPr lang="en-US" altLang="zh-CN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》</a:t>
            </a:r>
            <a:r>
              <a:rPr lang="zh-CN" alt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，台灣</a:t>
            </a:r>
            <a:r>
              <a:rPr lang="zh-TW" alt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神燈出版有限公司</a:t>
            </a:r>
            <a:r>
              <a:rPr lang="zh-CN" alt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HK" altLang="zh-CN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2011</a:t>
            </a:r>
            <a:r>
              <a:rPr lang="zh-CN" alt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HK" altLang="zh-CN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CN" alt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月。</a:t>
            </a:r>
            <a:endParaRPr lang="en-HK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869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114097" y="220718"/>
            <a:ext cx="10100441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天亮了</a:t>
            </a:r>
            <a:endParaRPr lang="en-US" altLang="zh-CN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CN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天亮了。</a:t>
            </a:r>
            <a:endParaRPr lang="en-US" altLang="zh-CN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CN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小鳥對大樹說：「早！」</a:t>
            </a:r>
            <a:endParaRPr lang="en-US" altLang="zh-CN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CN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小魚對小河說：「早！」</a:t>
            </a:r>
            <a:endParaRPr lang="en-US" altLang="zh-CN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CN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我也起來了，</a:t>
            </a:r>
            <a:endParaRPr lang="en-US" altLang="zh-CN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CN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我對爸爸媽媽說：</a:t>
            </a:r>
            <a:endParaRPr lang="en-US" altLang="zh-CN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CN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「爸爸早！媽媽早！」</a:t>
            </a:r>
            <a:endParaRPr lang="en-US" altLang="zh-CN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pic>
        <p:nvPicPr>
          <p:cNvPr id="1026" name="Picture 2" descr="樹的圖片搜尋結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427" t="-165322" r="331288" b="192542"/>
          <a:stretch/>
        </p:blipFill>
        <p:spPr bwMode="auto">
          <a:xfrm>
            <a:off x="430924" y="-956440"/>
            <a:ext cx="2175642" cy="195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941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101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標楷體</vt:lpstr>
      <vt:lpstr>標楷體</vt:lpstr>
      <vt:lpstr>Arial</vt:lpstr>
      <vt:lpstr>Calibri</vt:lpstr>
      <vt:lpstr>Calibri Light</vt:lpstr>
      <vt:lpstr>Times New Roman</vt:lpstr>
      <vt:lpstr>Office 佈景主題</vt:lpstr>
      <vt:lpstr>圖畫書 《早安 史黛拉和山姆》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jojo1023</cp:lastModifiedBy>
  <cp:revision>9</cp:revision>
  <dcterms:created xsi:type="dcterms:W3CDTF">2018-02-02T06:49:57Z</dcterms:created>
  <dcterms:modified xsi:type="dcterms:W3CDTF">2019-03-21T12:18:31Z</dcterms:modified>
</cp:coreProperties>
</file>