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1" r:id="rId7"/>
    <p:sldId id="262" r:id="rId8"/>
    <p:sldId id="263" r:id="rId9"/>
    <p:sldId id="264" r:id="rId10"/>
    <p:sldId id="266" r:id="rId11"/>
    <p:sldId id="267" r:id="rId12"/>
    <p:sldId id="277" r:id="rId13"/>
    <p:sldId id="268" r:id="rId14"/>
    <p:sldId id="269" r:id="rId15"/>
    <p:sldId id="276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0D34-83AE-4218-AC10-9814C8C47CBD}" type="datetimeFigureOut">
              <a:rPr lang="zh-HK" altLang="en-US" smtClean="0"/>
              <a:t>13/3/2019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B13D-C4A2-499D-BC8B-A54E6386A6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08400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0D34-83AE-4218-AC10-9814C8C47CBD}" type="datetimeFigureOut">
              <a:rPr lang="zh-HK" altLang="en-US" smtClean="0"/>
              <a:t>13/3/2019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B13D-C4A2-499D-BC8B-A54E6386A6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85742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0D34-83AE-4218-AC10-9814C8C47CBD}" type="datetimeFigureOut">
              <a:rPr lang="zh-HK" altLang="en-US" smtClean="0"/>
              <a:t>13/3/2019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B13D-C4A2-499D-BC8B-A54E6386A65A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2350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0D34-83AE-4218-AC10-9814C8C47CBD}" type="datetimeFigureOut">
              <a:rPr lang="zh-HK" altLang="en-US" smtClean="0"/>
              <a:t>13/3/2019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B13D-C4A2-499D-BC8B-A54E6386A6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40492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0D34-83AE-4218-AC10-9814C8C47CBD}" type="datetimeFigureOut">
              <a:rPr lang="zh-HK" altLang="en-US" smtClean="0"/>
              <a:t>13/3/2019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B13D-C4A2-499D-BC8B-A54E6386A65A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175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0D34-83AE-4218-AC10-9814C8C47CBD}" type="datetimeFigureOut">
              <a:rPr lang="zh-HK" altLang="en-US" smtClean="0"/>
              <a:t>13/3/2019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B13D-C4A2-499D-BC8B-A54E6386A6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13639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0D34-83AE-4218-AC10-9814C8C47CBD}" type="datetimeFigureOut">
              <a:rPr lang="zh-HK" altLang="en-US" smtClean="0"/>
              <a:t>13/3/2019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B13D-C4A2-499D-BC8B-A54E6386A6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54187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0D34-83AE-4218-AC10-9814C8C47CBD}" type="datetimeFigureOut">
              <a:rPr lang="zh-HK" altLang="en-US" smtClean="0"/>
              <a:t>13/3/2019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B13D-C4A2-499D-BC8B-A54E6386A6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3532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0D34-83AE-4218-AC10-9814C8C47CBD}" type="datetimeFigureOut">
              <a:rPr lang="zh-HK" altLang="en-US" smtClean="0"/>
              <a:t>13/3/2019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B13D-C4A2-499D-BC8B-A54E6386A6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1870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0D34-83AE-4218-AC10-9814C8C47CBD}" type="datetimeFigureOut">
              <a:rPr lang="zh-HK" altLang="en-US" smtClean="0"/>
              <a:t>13/3/2019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B13D-C4A2-499D-BC8B-A54E6386A6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2407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0D34-83AE-4218-AC10-9814C8C47CBD}" type="datetimeFigureOut">
              <a:rPr lang="zh-HK" altLang="en-US" smtClean="0"/>
              <a:t>13/3/2019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B13D-C4A2-499D-BC8B-A54E6386A6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86301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0D34-83AE-4218-AC10-9814C8C47CBD}" type="datetimeFigureOut">
              <a:rPr lang="zh-HK" altLang="en-US" smtClean="0"/>
              <a:t>13/3/2019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B13D-C4A2-499D-BC8B-A54E6386A6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291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0D34-83AE-4218-AC10-9814C8C47CBD}" type="datetimeFigureOut">
              <a:rPr lang="zh-HK" altLang="en-US" smtClean="0"/>
              <a:t>13/3/2019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B13D-C4A2-499D-BC8B-A54E6386A6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3538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0D34-83AE-4218-AC10-9814C8C47CBD}" type="datetimeFigureOut">
              <a:rPr lang="zh-HK" altLang="en-US" smtClean="0"/>
              <a:t>13/3/2019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B13D-C4A2-499D-BC8B-A54E6386A6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1783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0D34-83AE-4218-AC10-9814C8C47CBD}" type="datetimeFigureOut">
              <a:rPr lang="zh-HK" altLang="en-US" smtClean="0"/>
              <a:t>13/3/2019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B13D-C4A2-499D-BC8B-A54E6386A6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702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0D34-83AE-4218-AC10-9814C8C47CBD}" type="datetimeFigureOut">
              <a:rPr lang="zh-HK" altLang="en-US" smtClean="0"/>
              <a:t>13/3/2019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B13D-C4A2-499D-BC8B-A54E6386A6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86112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B0D34-83AE-4218-AC10-9814C8C47CBD}" type="datetimeFigureOut">
              <a:rPr lang="zh-HK" altLang="en-US" smtClean="0"/>
              <a:t>13/3/2019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F29B13D-C4A2-499D-BC8B-A54E6386A6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2386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i0.wp.com/4.bp.blogspot.com/-Vq5HEPcJ0kU/WCvel1OrA_I/AAAAAAAAKL4/zvYEZZkROE0--gztW34h7a8keZQ9PAIewCLcB/s1600/534569251_35289f9240_z.jpg?ssl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hk/url?sa=i&amp;rct=j&amp;q=&amp;esrc=s&amp;source=images&amp;cd=&amp;cad=rja&amp;uact=8&amp;ved=0ahUKEwjNu-yrlr3YAhUFhbwKHbaHDzEQjRwIBw&amp;url=http://www.sfbaywalker.com/%E5%A5%BD%E5%A5%BD%E5%90%83/%E8%88%8A%E9%87%91%E5%B1%B1%E9%9D%9E%E5%90%83%E4%B8%8D%E5%8F%AF%E5%B0%8F%E7%B1%A0%E5%8C%85/&amp;psig=AOvVaw0491rOh_EQ7s7Ph9KdC_cH&amp;ust=151511622296263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hk/url?sa=i&amp;rct=j&amp;q=&amp;esrc=s&amp;source=images&amp;cd=&amp;cad=rja&amp;uact=8&amp;ved=0ahUKEwjNu-yrlr3YAhUFhbwKHbaHDzEQjRwIBw&amp;url=http://www.sfbaywalker.com/%E5%A5%BD%E5%A5%BD%E5%90%83/%E8%88%8A%E9%87%91%E5%B1%B1%E9%9D%9E%E5%90%83%E4%B8%8D%E5%8F%AF%E5%B0%8F%E7%B1%A0%E5%8C%85/&amp;psig=AOvVaw0491rOh_EQ7s7Ph9KdC_cH&amp;ust=1515116222962634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_AykZ-8rNNs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AF17FE-6778-4350-8027-5A73B8338C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世  界   美  食</a:t>
            </a:r>
            <a:endParaRPr lang="zh-HK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18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4766E5-B5AB-405D-972B-93BA4474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8800" dirty="0">
                <a:solidFill>
                  <a:srgbClr val="002060"/>
                </a:solidFill>
              </a:rPr>
              <a:t>韓  國</a:t>
            </a:r>
            <a:endParaRPr lang="zh-HK" altLang="en-US" sz="8800" dirty="0">
              <a:solidFill>
                <a:srgbClr val="00206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57D8301-57D8-49EF-B085-F12A38652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8000" dirty="0"/>
          </a:p>
          <a:p>
            <a:r>
              <a:rPr lang="zh-TW" altLang="en-US" sz="8000" dirty="0"/>
              <a:t>泡 菜</a:t>
            </a:r>
            <a:endParaRPr lang="zh-HK" altLang="en-US" sz="80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A122AD5-D2AE-4FCD-99AC-48767189C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49" y="2200275"/>
            <a:ext cx="654843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3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57D8301-57D8-49EF-B085-F12A3865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475"/>
            <a:ext cx="10515600" cy="4978400"/>
          </a:xfrm>
        </p:spPr>
        <p:txBody>
          <a:bodyPr>
            <a:normAutofit lnSpcReduction="10000"/>
          </a:bodyPr>
          <a:lstStyle/>
          <a:p>
            <a:endParaRPr lang="en-US" altLang="zh-HK" sz="8000" dirty="0">
              <a:effectLst/>
            </a:endParaRPr>
          </a:p>
          <a:p>
            <a:r>
              <a:rPr lang="en-US" altLang="zh-HK" sz="3200" b="1" dirty="0" err="1"/>
              <a:t>Longganisa</a:t>
            </a:r>
            <a:endParaRPr lang="en-US" altLang="zh-HK" sz="3200" b="1" dirty="0"/>
          </a:p>
          <a:p>
            <a:pPr marL="0" indent="0">
              <a:buNone/>
            </a:pPr>
            <a:r>
              <a:rPr lang="en-US" altLang="zh-HK" sz="3200" b="1" dirty="0"/>
              <a:t>    </a:t>
            </a:r>
            <a:r>
              <a:rPr lang="zh-HK" altLang="en-US" sz="3200" b="1" dirty="0"/>
              <a:t>菲式香腸</a:t>
            </a:r>
            <a:endParaRPr lang="en-US" altLang="zh-HK" sz="3200" b="1" dirty="0"/>
          </a:p>
          <a:p>
            <a:pPr marL="0" indent="0">
              <a:buNone/>
            </a:pPr>
            <a:endParaRPr lang="en-US" altLang="zh-HK" sz="3200" b="1" dirty="0"/>
          </a:p>
          <a:p>
            <a:pPr marL="0" indent="0">
              <a:buNone/>
            </a:pPr>
            <a:endParaRPr lang="en-US" altLang="zh-HK" sz="3200" b="1" dirty="0"/>
          </a:p>
          <a:p>
            <a:pPr marL="0" indent="0">
              <a:buNone/>
            </a:pPr>
            <a:endParaRPr lang="en-US" altLang="zh-HK" sz="3200" b="1" dirty="0"/>
          </a:p>
          <a:p>
            <a:pPr marL="0" indent="0">
              <a:buNone/>
            </a:pPr>
            <a:r>
              <a:rPr lang="zh-TW" altLang="en-US" sz="3200" dirty="0"/>
              <a:t>其他</a:t>
            </a:r>
            <a:r>
              <a:rPr lang="en-US" altLang="zh-TW" sz="3200" dirty="0"/>
              <a:t>?????</a:t>
            </a:r>
            <a:endParaRPr lang="en-US" altLang="zh-HK" sz="3200" dirty="0"/>
          </a:p>
          <a:p>
            <a:endParaRPr lang="en-US" altLang="zh-HK" sz="8000" dirty="0"/>
          </a:p>
          <a:p>
            <a:endParaRPr lang="en-US" altLang="zh-HK" sz="8000" dirty="0"/>
          </a:p>
          <a:p>
            <a:pPr marL="0" indent="0">
              <a:buNone/>
            </a:pPr>
            <a:endParaRPr lang="zh-HK" altLang="en-US" sz="80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96BB3DE-7C97-4795-BDC5-B05F824E3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549" y="365125"/>
            <a:ext cx="4224894" cy="211549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598CECE-1579-492E-9018-9772064BF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193" y="2334724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86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0E087C-A198-4BE8-A587-D3F2C4B8A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8800" dirty="0">
                <a:solidFill>
                  <a:srgbClr val="7030A0"/>
                </a:solidFill>
              </a:rPr>
              <a:t>越 南</a:t>
            </a:r>
            <a:endParaRPr lang="zh-HK" altLang="en-US" sz="8800" dirty="0">
              <a:solidFill>
                <a:srgbClr val="7030A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78C680C-5DBD-4F4D-8E08-E80E81D51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61" y="2109216"/>
            <a:ext cx="4721847" cy="747777"/>
          </a:xfrm>
        </p:spPr>
        <p:txBody>
          <a:bodyPr>
            <a:normAutofit fontScale="25000" lnSpcReduction="20000"/>
          </a:bodyPr>
          <a:lstStyle/>
          <a:p>
            <a:r>
              <a:rPr lang="zh-HK" altLang="en-US" sz="19200" dirty="0"/>
              <a:t>越南春捲</a:t>
            </a:r>
          </a:p>
          <a:p>
            <a:endParaRPr lang="zh-HK" altLang="en-US" dirty="0"/>
          </a:p>
          <a:p>
            <a:endParaRPr lang="zh-HK" altLang="en-US" dirty="0"/>
          </a:p>
          <a:p>
            <a:r>
              <a:rPr lang="zh-HK" altLang="en-US" dirty="0"/>
              <a:t> </a:t>
            </a:r>
          </a:p>
          <a:p>
            <a:endParaRPr lang="zh-HK" altLang="en-US" dirty="0"/>
          </a:p>
        </p:txBody>
      </p:sp>
      <p:pic>
        <p:nvPicPr>
          <p:cNvPr id="1027" name="Picture 3" descr="https://i0.wp.com/4.bp.blogspot.com/-Vq5HEPcJ0kU/WCvel1OrA_I/AAAAAAAAKL4/zvYEZZkROE0--gztW34h7a8keZQ9PAIewCLcB/s640/534569251_35289f9240_z.jpg?zoom=0.9024999886751175&amp;resize=640%2C399&amp;ssl=1">
            <a:hlinkClick r:id="rId2"/>
            <a:extLst>
              <a:ext uri="{FF2B5EF4-FFF2-40B4-BE49-F238E27FC236}">
                <a16:creationId xmlns:a16="http://schemas.microsoft.com/office/drawing/2014/main" id="{F0253ED4-E14B-4DA0-95FB-76635059C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617" y="2523596"/>
            <a:ext cx="5104378" cy="318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396DCA91-DD83-4574-91AF-45D00FD6B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961" y="5235740"/>
            <a:ext cx="2769535" cy="114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97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F1B8CF-E0AD-4FFF-B8F0-8D94CEFC2B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TW" altLang="en-US" sz="7200" dirty="0">
                <a:solidFill>
                  <a:srgbClr val="FF0000"/>
                </a:solidFill>
              </a:rPr>
              <a:t>食物的描述</a:t>
            </a:r>
            <a:endParaRPr lang="zh-HK" altLang="en-US" sz="7200" dirty="0">
              <a:solidFill>
                <a:srgbClr val="FF0000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F5F83EF-9644-4AB0-9075-CC5A00EF0D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35110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288663-3C20-4A35-8DC7-33AA9037F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709804" cy="1320800"/>
          </a:xfrm>
        </p:spPr>
        <p:txBody>
          <a:bodyPr>
            <a:noAutofit/>
          </a:bodyPr>
          <a:lstStyle/>
          <a:p>
            <a:r>
              <a:rPr lang="zh-TW" altLang="en-US" sz="9600" dirty="0">
                <a:solidFill>
                  <a:srgbClr val="002060"/>
                </a:solidFill>
              </a:rPr>
              <a:t>色        香      味  </a:t>
            </a:r>
            <a:endParaRPr lang="zh-HK" altLang="en-US" sz="9600" dirty="0">
              <a:solidFill>
                <a:srgbClr val="00206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C570A14-E6DD-4AC7-98EE-05F2D8987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10975405" cy="3880773"/>
          </a:xfrm>
        </p:spPr>
        <p:txBody>
          <a:bodyPr>
            <a:normAutofit fontScale="92500"/>
          </a:bodyPr>
          <a:lstStyle/>
          <a:p>
            <a:r>
              <a:rPr lang="zh-TW" altLang="en-US" sz="5400" dirty="0"/>
              <a:t>新 鮮            香 脆          香濃</a:t>
            </a:r>
            <a:endParaRPr lang="en-US" altLang="zh-TW" sz="5400" dirty="0"/>
          </a:p>
          <a:p>
            <a:r>
              <a:rPr lang="zh-TW" altLang="en-US" sz="5400" dirty="0"/>
              <a:t>鮮嫰多汁      香噴噴        美味</a:t>
            </a:r>
            <a:endParaRPr lang="en-US" altLang="zh-TW" sz="5400" dirty="0"/>
          </a:p>
          <a:p>
            <a:r>
              <a:rPr lang="zh-TW" altLang="en-US" sz="5400" dirty="0"/>
              <a:t>顏色</a:t>
            </a:r>
            <a:r>
              <a:rPr lang="en-US" altLang="zh-HK" sz="5400" dirty="0"/>
              <a:t>                               </a:t>
            </a:r>
            <a:r>
              <a:rPr lang="zh-TW" altLang="en-US" sz="5400" dirty="0"/>
              <a:t>辛辣</a:t>
            </a:r>
            <a:endParaRPr lang="en-US" altLang="zh-TW" sz="5400" dirty="0"/>
          </a:p>
          <a:p>
            <a:r>
              <a:rPr lang="en-US" altLang="zh-HK" sz="5400" dirty="0"/>
              <a:t>                                     </a:t>
            </a:r>
            <a:r>
              <a:rPr lang="zh-TW" altLang="en-US" sz="5400" dirty="0"/>
              <a:t>甜</a:t>
            </a:r>
            <a:r>
              <a:rPr lang="en-US" altLang="zh-TW" sz="5400" dirty="0"/>
              <a:t>/</a:t>
            </a:r>
            <a:r>
              <a:rPr lang="zh-TW" altLang="en-US" sz="5400" dirty="0"/>
              <a:t>酸</a:t>
            </a:r>
            <a:r>
              <a:rPr lang="en-US" altLang="zh-TW" sz="5400" dirty="0"/>
              <a:t>/</a:t>
            </a:r>
            <a:r>
              <a:rPr lang="zh-TW" altLang="en-US" sz="5400" dirty="0"/>
              <a:t>咸</a:t>
            </a:r>
            <a:endParaRPr lang="zh-HK" altLang="en-US" sz="5400" dirty="0"/>
          </a:p>
        </p:txBody>
      </p:sp>
    </p:spTree>
    <p:extLst>
      <p:ext uri="{BB962C8B-B14F-4D97-AF65-F5344CB8AC3E}">
        <p14:creationId xmlns:p14="http://schemas.microsoft.com/office/powerpoint/2010/main" val="98061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07D79C-77B3-4009-BA82-05FB8A9F8F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5A48FA5-1A44-402C-9203-AC1F478780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8000" dirty="0">
                <a:solidFill>
                  <a:srgbClr val="FF0000"/>
                </a:solidFill>
              </a:rPr>
              <a:t>聆  聽</a:t>
            </a:r>
            <a:endParaRPr lang="zh-HK" altLang="en-US" sz="8000" dirty="0">
              <a:solidFill>
                <a:srgbClr val="FF0000"/>
              </a:solidFill>
            </a:endParaRPr>
          </a:p>
        </p:txBody>
      </p:sp>
      <p:pic>
        <p:nvPicPr>
          <p:cNvPr id="4" name="單元九 第二課_第134頁_ 聽聽他們怎樣描述下列美食">
            <a:hlinkClick r:id="" action="ppaction://media"/>
            <a:extLst>
              <a:ext uri="{FF2B5EF4-FFF2-40B4-BE49-F238E27FC236}">
                <a16:creationId xmlns:a16="http://schemas.microsoft.com/office/drawing/2014/main" id="{17F4BE41-E83E-4C48-B6E9-611520F910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0825" y="27019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4766E5-B5AB-405D-972B-93BA4474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8800" dirty="0">
                <a:solidFill>
                  <a:srgbClr val="002060"/>
                </a:solidFill>
              </a:rPr>
              <a:t>菲律賓</a:t>
            </a:r>
            <a:endParaRPr lang="zh-HK" altLang="en-US" sz="8800" dirty="0">
              <a:solidFill>
                <a:srgbClr val="00206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57D8301-57D8-49EF-B085-F12A38652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8000" dirty="0"/>
          </a:p>
          <a:p>
            <a:r>
              <a:rPr lang="zh-TW" altLang="en-US" sz="8000" dirty="0"/>
              <a:t>炸香蕉</a:t>
            </a:r>
            <a:endParaRPr lang="zh-HK" altLang="en-US" sz="80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2A3151D-B805-4EC4-979A-9951F43BDE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3"/>
          <a:stretch/>
        </p:blipFill>
        <p:spPr>
          <a:xfrm>
            <a:off x="5600700" y="2575033"/>
            <a:ext cx="4929187" cy="3286415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27C44CBE-F942-4A8F-B6D1-4F829A0C40EB}"/>
              </a:ext>
            </a:extLst>
          </p:cNvPr>
          <p:cNvSpPr txBox="1"/>
          <p:nvPr/>
        </p:nvSpPr>
        <p:spPr>
          <a:xfrm rot="20838576">
            <a:off x="7615782" y="724314"/>
            <a:ext cx="31118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>
                <a:solidFill>
                  <a:srgbClr val="FF0000"/>
                </a:solidFill>
              </a:rPr>
              <a:t>香 噴噴</a:t>
            </a:r>
            <a:endParaRPr lang="zh-HK" alt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37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4766E5-B5AB-405D-972B-93BA4474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8800" dirty="0">
                <a:solidFill>
                  <a:srgbClr val="002060"/>
                </a:solidFill>
              </a:rPr>
              <a:t>中 國</a:t>
            </a:r>
            <a:endParaRPr lang="zh-HK" altLang="en-US" sz="8800" dirty="0">
              <a:solidFill>
                <a:srgbClr val="00206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57D8301-57D8-49EF-B085-F12A3865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00262"/>
            <a:ext cx="8596668" cy="3880773"/>
          </a:xfrm>
        </p:spPr>
        <p:txBody>
          <a:bodyPr>
            <a:normAutofit/>
          </a:bodyPr>
          <a:lstStyle/>
          <a:p>
            <a:r>
              <a:rPr lang="zh-TW" altLang="en-US" sz="8000" dirty="0"/>
              <a:t>小籠包</a:t>
            </a:r>
            <a:endParaRPr lang="zh-HK" altLang="en-US" sz="8000" dirty="0"/>
          </a:p>
        </p:txBody>
      </p:sp>
      <p:sp>
        <p:nvSpPr>
          <p:cNvPr id="6" name="AutoShape 4" descr="小籠包的圖片搜尋結果">
            <a:extLst>
              <a:ext uri="{FF2B5EF4-FFF2-40B4-BE49-F238E27FC236}">
                <a16:creationId xmlns:a16="http://schemas.microsoft.com/office/drawing/2014/main" id="{CE7C6E1B-FE9C-46AA-9E75-9D5C76740D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AutoShape 6" descr="小籠包的圖片搜尋結果">
            <a:extLst>
              <a:ext uri="{FF2B5EF4-FFF2-40B4-BE49-F238E27FC236}">
                <a16:creationId xmlns:a16="http://schemas.microsoft.com/office/drawing/2014/main" id="{3C6A5640-2790-4CCF-B3F6-444B86818A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032" name="Picture 8" descr="小籠包的圖片搜尋結果">
            <a:hlinkClick r:id="rId2"/>
            <a:extLst>
              <a:ext uri="{FF2B5EF4-FFF2-40B4-BE49-F238E27FC236}">
                <a16:creationId xmlns:a16="http://schemas.microsoft.com/office/drawing/2014/main" id="{1D0E8D16-E3DF-4DD9-ACD9-3B39AB5B0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2100262"/>
            <a:ext cx="5848350" cy="417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575D514D-64D6-485E-A382-7126D02DC6AB}"/>
              </a:ext>
            </a:extLst>
          </p:cNvPr>
          <p:cNvSpPr txBox="1"/>
          <p:nvPr/>
        </p:nvSpPr>
        <p:spPr>
          <a:xfrm rot="20838576">
            <a:off x="7426538" y="673352"/>
            <a:ext cx="40737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/>
              <a:t>鮮嫰多汁</a:t>
            </a:r>
            <a:endParaRPr lang="zh-HK" alt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8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4766E5-B5AB-405D-972B-93BA4474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8800" dirty="0">
                <a:solidFill>
                  <a:srgbClr val="002060"/>
                </a:solidFill>
              </a:rPr>
              <a:t>日   本</a:t>
            </a:r>
            <a:endParaRPr lang="zh-HK" altLang="en-US" sz="8800" dirty="0">
              <a:solidFill>
                <a:srgbClr val="00206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57D8301-57D8-49EF-B085-F12A38652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8000" dirty="0"/>
          </a:p>
          <a:p>
            <a:r>
              <a:rPr lang="zh-HK" altLang="en-US" sz="6600" dirty="0"/>
              <a:t>壽 司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909D8C8-9F75-4F5E-AB00-F0E866F1A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988" y="2286000"/>
            <a:ext cx="5195887" cy="328612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EEC994B-B510-431F-A517-F3F0C230C52A}"/>
              </a:ext>
            </a:extLst>
          </p:cNvPr>
          <p:cNvSpPr/>
          <p:nvPr/>
        </p:nvSpPr>
        <p:spPr>
          <a:xfrm rot="20629908">
            <a:off x="7068907" y="886229"/>
            <a:ext cx="29973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dirty="0">
                <a:solidFill>
                  <a:srgbClr val="FF0000"/>
                </a:solidFill>
              </a:rPr>
              <a:t>香甜可口</a:t>
            </a:r>
            <a:endParaRPr lang="zh-HK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9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4766E5-B5AB-405D-972B-93BA4474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8800" dirty="0">
                <a:solidFill>
                  <a:srgbClr val="002060"/>
                </a:solidFill>
              </a:rPr>
              <a:t>印   度</a:t>
            </a:r>
            <a:endParaRPr lang="zh-HK" altLang="en-US" sz="8800" dirty="0">
              <a:solidFill>
                <a:srgbClr val="00206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57D8301-57D8-49EF-B085-F12A38652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8000" dirty="0"/>
          </a:p>
          <a:p>
            <a:r>
              <a:rPr lang="zh-TW" altLang="en-US" sz="8000" dirty="0"/>
              <a:t>咖喱</a:t>
            </a:r>
            <a:endParaRPr lang="zh-HK" altLang="en-US" sz="80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BBAB22D-F445-4D3C-BD0F-C03D733C0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641" y="2160589"/>
            <a:ext cx="5611371" cy="367313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55E1498-3AC0-4BDB-A377-445D453ADD21}"/>
              </a:ext>
            </a:extLst>
          </p:cNvPr>
          <p:cNvSpPr/>
          <p:nvPr/>
        </p:nvSpPr>
        <p:spPr>
          <a:xfrm>
            <a:off x="7772402" y="629515"/>
            <a:ext cx="16998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rgbClr val="C00000"/>
                </a:solidFill>
              </a:rPr>
              <a:t>香濃</a:t>
            </a:r>
            <a:endParaRPr lang="en-US" altLang="zh-TW" sz="4000" dirty="0">
              <a:solidFill>
                <a:srgbClr val="C00000"/>
              </a:solidFill>
            </a:endParaRPr>
          </a:p>
          <a:p>
            <a:r>
              <a:rPr lang="zh-TW" altLang="en-US" sz="4000" dirty="0">
                <a:solidFill>
                  <a:srgbClr val="C00000"/>
                </a:solidFill>
              </a:rPr>
              <a:t>辛辣</a:t>
            </a:r>
            <a:endParaRPr lang="zh-HK" alt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02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4766E5-B5AB-405D-972B-93BA4474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8800" dirty="0">
                <a:solidFill>
                  <a:srgbClr val="002060"/>
                </a:solidFill>
              </a:rPr>
              <a:t>菲律賓</a:t>
            </a:r>
            <a:endParaRPr lang="zh-HK" altLang="en-US" sz="8800" dirty="0">
              <a:solidFill>
                <a:srgbClr val="00206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57D8301-57D8-49EF-B085-F12A38652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8000" dirty="0"/>
          </a:p>
          <a:p>
            <a:r>
              <a:rPr lang="zh-TW" altLang="en-US" sz="8000" dirty="0"/>
              <a:t>炸香蕉</a:t>
            </a:r>
            <a:endParaRPr lang="zh-HK" altLang="en-US" sz="80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2A3151D-B805-4EC4-979A-9951F43BDE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6"/>
          <a:stretch/>
        </p:blipFill>
        <p:spPr>
          <a:xfrm>
            <a:off x="5600700" y="2532993"/>
            <a:ext cx="4929187" cy="332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4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4766E5-B5AB-405D-972B-93BA4474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8800" dirty="0">
                <a:solidFill>
                  <a:srgbClr val="002060"/>
                </a:solidFill>
              </a:rPr>
              <a:t>尼 泊 爾</a:t>
            </a:r>
            <a:endParaRPr lang="zh-HK" altLang="en-US" sz="8800" dirty="0">
              <a:solidFill>
                <a:srgbClr val="00206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57D8301-57D8-49EF-B085-F12A38652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8000" dirty="0"/>
          </a:p>
          <a:p>
            <a:r>
              <a:rPr lang="zh-TW" altLang="en-US" sz="8000" dirty="0"/>
              <a:t>手抓飯</a:t>
            </a:r>
            <a:endParaRPr lang="zh-HK" altLang="en-US" sz="80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8A99A95-1BFB-4F01-9D55-889736E1A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975" y="2576512"/>
            <a:ext cx="5862638" cy="372132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8E6CD51-69AD-4DB1-87B7-CF9FE390F210}"/>
              </a:ext>
            </a:extLst>
          </p:cNvPr>
          <p:cNvSpPr/>
          <p:nvPr/>
        </p:nvSpPr>
        <p:spPr>
          <a:xfrm>
            <a:off x="7692478" y="1237259"/>
            <a:ext cx="20801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dirty="0">
                <a:solidFill>
                  <a:srgbClr val="FF0000"/>
                </a:solidFill>
              </a:rPr>
              <a:t> </a:t>
            </a:r>
            <a:endParaRPr lang="zh-HK" altLang="en-US" dirty="0">
              <a:solidFill>
                <a:srgbClr val="FF0000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B994CB8-6CE4-46BD-8B87-3587A8939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983" y="193370"/>
            <a:ext cx="4676037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4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4766E5-B5AB-405D-972B-93BA4474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8800" dirty="0">
                <a:solidFill>
                  <a:srgbClr val="002060"/>
                </a:solidFill>
              </a:rPr>
              <a:t>韓  國</a:t>
            </a:r>
            <a:endParaRPr lang="zh-HK" altLang="en-US" sz="8800" dirty="0">
              <a:solidFill>
                <a:srgbClr val="00206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57D8301-57D8-49EF-B085-F12A38652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8000" dirty="0"/>
          </a:p>
          <a:p>
            <a:r>
              <a:rPr lang="zh-TW" altLang="en-US" sz="8000" dirty="0"/>
              <a:t>泡 菜</a:t>
            </a:r>
            <a:endParaRPr lang="zh-HK" altLang="en-US" sz="80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A122AD5-D2AE-4FCD-99AC-48767189C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099" y="2160589"/>
            <a:ext cx="6548439" cy="435133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4C0D368A-F793-4FCC-B81C-63CA35D697BB}"/>
              </a:ext>
            </a:extLst>
          </p:cNvPr>
          <p:cNvSpPr/>
          <p:nvPr/>
        </p:nvSpPr>
        <p:spPr>
          <a:xfrm>
            <a:off x="9050837" y="1213920"/>
            <a:ext cx="19648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dirty="0">
                <a:solidFill>
                  <a:srgbClr val="FF0000"/>
                </a:solidFill>
              </a:rPr>
              <a:t>辛 辣</a:t>
            </a:r>
            <a:endParaRPr lang="zh-HK" alt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13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231998-D703-45F6-A40E-AFCB41FF16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9600" dirty="0">
                <a:solidFill>
                  <a:srgbClr val="FF0000"/>
                </a:solidFill>
              </a:rPr>
              <a:t>節 日 食 物</a:t>
            </a:r>
            <a:endParaRPr lang="zh-HK" altLang="en-US" sz="9600" dirty="0">
              <a:solidFill>
                <a:srgbClr val="FF0000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31A83CA-5BBC-47BC-A5B5-23A3348570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31059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B34566-3ABF-4446-9A43-A000277C6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8800" dirty="0">
                <a:solidFill>
                  <a:srgbClr val="FF0000"/>
                </a:solidFill>
              </a:rPr>
              <a:t>中  秋  節</a:t>
            </a:r>
            <a:endParaRPr lang="zh-HK" altLang="en-US" sz="88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69E985-DECD-441E-86F1-A199AE3EE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8000" b="1" dirty="0">
                <a:solidFill>
                  <a:srgbClr val="7030A0"/>
                </a:solidFill>
              </a:rPr>
              <a:t>月  餅</a:t>
            </a:r>
            <a:endParaRPr lang="zh-HK" altLang="en-US" sz="8000" b="1" dirty="0">
              <a:solidFill>
                <a:srgbClr val="7030A0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2829726-D28A-4842-99F7-473EF10F1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045" y="2114552"/>
            <a:ext cx="5553668" cy="341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5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B34566-3ABF-4446-9A43-A000277C6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8800" dirty="0">
                <a:solidFill>
                  <a:srgbClr val="FF0000"/>
                </a:solidFill>
              </a:rPr>
              <a:t>端  午  節</a:t>
            </a:r>
            <a:endParaRPr lang="zh-HK" altLang="en-US" sz="88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69E985-DECD-441E-86F1-A199AE3EE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9600" b="1" dirty="0">
                <a:solidFill>
                  <a:srgbClr val="7030A0"/>
                </a:solidFill>
              </a:rPr>
              <a:t>糭 子</a:t>
            </a:r>
            <a:endParaRPr lang="zh-HK" altLang="en-US" sz="9600" b="1" dirty="0">
              <a:solidFill>
                <a:srgbClr val="7030A0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8B2547D-A816-4521-ADB9-99400B05E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2" y="2557462"/>
            <a:ext cx="5372101" cy="357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7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B34566-3ABF-4446-9A43-A000277C6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8800" dirty="0">
                <a:solidFill>
                  <a:srgbClr val="FF0000"/>
                </a:solidFill>
              </a:rPr>
              <a:t>復  活  節</a:t>
            </a:r>
            <a:endParaRPr lang="zh-HK" altLang="en-US" sz="88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69E985-DECD-441E-86F1-A199AE3EE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8000" b="1" dirty="0">
              <a:solidFill>
                <a:srgbClr val="7030A0"/>
              </a:solidFill>
            </a:endParaRPr>
          </a:p>
          <a:p>
            <a:r>
              <a:rPr lang="zh-TW" altLang="en-US" sz="8000" b="1" dirty="0">
                <a:solidFill>
                  <a:srgbClr val="7030A0"/>
                </a:solidFill>
              </a:rPr>
              <a:t>復活蛋</a:t>
            </a:r>
            <a:endParaRPr lang="zh-HK" altLang="en-US" sz="8000" b="1" dirty="0">
              <a:solidFill>
                <a:srgbClr val="7030A0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8FB9052-7F39-4BC8-A7BC-F77D53B96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312" y="2105023"/>
            <a:ext cx="5239346" cy="32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2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B34566-3ABF-4446-9A43-A000277C6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8800" dirty="0">
                <a:solidFill>
                  <a:srgbClr val="FF0000"/>
                </a:solidFill>
              </a:rPr>
              <a:t>聖  誕  節</a:t>
            </a:r>
            <a:endParaRPr lang="zh-HK" altLang="en-US" sz="88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69E985-DECD-441E-86F1-A199AE3EE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8000" b="1" dirty="0">
                <a:solidFill>
                  <a:srgbClr val="7030A0"/>
                </a:solidFill>
              </a:rPr>
              <a:t>火 鷄</a:t>
            </a:r>
            <a:r>
              <a:rPr lang="en-US" altLang="zh-TW" sz="8000" b="1" dirty="0">
                <a:solidFill>
                  <a:srgbClr val="7030A0"/>
                </a:solidFill>
              </a:rPr>
              <a:t>/</a:t>
            </a:r>
            <a:r>
              <a:rPr lang="zh-TW" altLang="en-US" sz="8000" b="1" dirty="0">
                <a:solidFill>
                  <a:srgbClr val="7030A0"/>
                </a:solidFill>
              </a:rPr>
              <a:t>雞</a:t>
            </a:r>
            <a:endParaRPr lang="zh-HK" altLang="en-US" sz="8000" b="1" dirty="0">
              <a:solidFill>
                <a:srgbClr val="7030A0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5166F2C-502F-4E07-87CA-94391BDCB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28849"/>
            <a:ext cx="5612946" cy="394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0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B34566-3ABF-4446-9A43-A000277C6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8800" dirty="0">
                <a:solidFill>
                  <a:srgbClr val="FF0000"/>
                </a:solidFill>
              </a:rPr>
              <a:t>春  節 </a:t>
            </a:r>
            <a:r>
              <a:rPr lang="en-US" altLang="zh-TW" sz="8800" dirty="0">
                <a:solidFill>
                  <a:srgbClr val="FF0000"/>
                </a:solidFill>
              </a:rPr>
              <a:t>(</a:t>
            </a:r>
            <a:r>
              <a:rPr lang="zh-TW" altLang="en-US" sz="8800" dirty="0">
                <a:solidFill>
                  <a:srgbClr val="FF0000"/>
                </a:solidFill>
              </a:rPr>
              <a:t>農曆新年</a:t>
            </a:r>
            <a:r>
              <a:rPr lang="en-US" altLang="zh-TW" sz="8800" dirty="0">
                <a:solidFill>
                  <a:srgbClr val="FF0000"/>
                </a:solidFill>
              </a:rPr>
              <a:t>)</a:t>
            </a:r>
            <a:endParaRPr lang="zh-HK" altLang="en-US" sz="88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69E985-DECD-441E-86F1-A199AE3EE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8000" b="1" dirty="0">
              <a:solidFill>
                <a:srgbClr val="7030A0"/>
              </a:solidFill>
            </a:endParaRPr>
          </a:p>
          <a:p>
            <a:r>
              <a:rPr lang="zh-TW" altLang="en-US" sz="8000" b="1" dirty="0">
                <a:solidFill>
                  <a:srgbClr val="7030A0"/>
                </a:solidFill>
              </a:rPr>
              <a:t>年 糕</a:t>
            </a:r>
            <a:endParaRPr lang="zh-HK" altLang="en-US" sz="8000" b="1" dirty="0">
              <a:solidFill>
                <a:srgbClr val="7030A0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FC887C8-7A19-44C1-9300-C6B0D352A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4" y="2300288"/>
            <a:ext cx="6386513" cy="413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9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EE8680-F46F-4A9A-BB44-426472896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你們的家鄉的節日食物是</a:t>
            </a:r>
            <a:r>
              <a:rPr lang="en-US" altLang="zh-TW" dirty="0"/>
              <a:t>: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DC2AFAF-24F0-40F9-AA35-27D163C04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4672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>
                <a:solidFill>
                  <a:srgbClr val="FF0000"/>
                </a:solidFill>
              </a:rPr>
              <a:t>          菲律賓    越  南</a:t>
            </a:r>
            <a:endParaRPr lang="en-US" altLang="zh-TW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HK" altLang="en-US" sz="3600" dirty="0">
              <a:solidFill>
                <a:srgbClr val="FF0000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312E0E3-87AD-4CE8-A6AB-95FC56787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355" y="3116337"/>
            <a:ext cx="3563814" cy="276864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F432225-902B-41A5-B45C-1E7E1A2B9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80201"/>
            <a:ext cx="2269796" cy="151044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0D769239-1D2E-40ED-B590-F034D5635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4378570"/>
            <a:ext cx="27432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76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AD620BE9-18C7-46CF-8EDB-0D8877F03D9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59760" y="219763"/>
            <a:ext cx="6006978" cy="713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70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4766E5-B5AB-405D-972B-93BA4474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8800" dirty="0">
                <a:solidFill>
                  <a:srgbClr val="002060"/>
                </a:solidFill>
              </a:rPr>
              <a:t>中 國</a:t>
            </a:r>
            <a:endParaRPr lang="zh-HK" altLang="en-US" sz="8800" dirty="0">
              <a:solidFill>
                <a:srgbClr val="00206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57D8301-57D8-49EF-B085-F12A3865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00262"/>
            <a:ext cx="8596668" cy="3880773"/>
          </a:xfrm>
        </p:spPr>
        <p:txBody>
          <a:bodyPr>
            <a:normAutofit/>
          </a:bodyPr>
          <a:lstStyle/>
          <a:p>
            <a:r>
              <a:rPr lang="zh-TW" altLang="en-US" sz="8000" dirty="0"/>
              <a:t>小籠包</a:t>
            </a:r>
            <a:endParaRPr lang="zh-HK" altLang="en-US" sz="8000" dirty="0"/>
          </a:p>
        </p:txBody>
      </p:sp>
      <p:sp>
        <p:nvSpPr>
          <p:cNvPr id="6" name="AutoShape 4" descr="小籠包的圖片搜尋結果">
            <a:extLst>
              <a:ext uri="{FF2B5EF4-FFF2-40B4-BE49-F238E27FC236}">
                <a16:creationId xmlns:a16="http://schemas.microsoft.com/office/drawing/2014/main" id="{CE7C6E1B-FE9C-46AA-9E75-9D5C76740D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7" name="AutoShape 6" descr="小籠包的圖片搜尋結果">
            <a:extLst>
              <a:ext uri="{FF2B5EF4-FFF2-40B4-BE49-F238E27FC236}">
                <a16:creationId xmlns:a16="http://schemas.microsoft.com/office/drawing/2014/main" id="{3C6A5640-2790-4CCF-B3F6-444B86818A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032" name="Picture 8" descr="小籠包的圖片搜尋結果">
            <a:hlinkClick r:id="rId2"/>
            <a:extLst>
              <a:ext uri="{FF2B5EF4-FFF2-40B4-BE49-F238E27FC236}">
                <a16:creationId xmlns:a16="http://schemas.microsoft.com/office/drawing/2014/main" id="{1D0E8D16-E3DF-4DD9-ACD9-3B39AB5B0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2100262"/>
            <a:ext cx="5848350" cy="417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51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CDD2D1-8180-4A6B-B512-2F0205831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6446" y="1847486"/>
            <a:ext cx="7766936" cy="1646302"/>
          </a:xfrm>
        </p:spPr>
        <p:txBody>
          <a:bodyPr>
            <a:normAutofit/>
          </a:bodyPr>
          <a:lstStyle/>
          <a:p>
            <a:r>
              <a:rPr lang="zh-TW" altLang="en-US" sz="8800" dirty="0">
                <a:solidFill>
                  <a:srgbClr val="FF0000"/>
                </a:solidFill>
              </a:rPr>
              <a:t>火的部首</a:t>
            </a:r>
            <a:endParaRPr lang="zh-HK" altLang="en-US" sz="8800" dirty="0">
              <a:solidFill>
                <a:srgbClr val="FF0000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C17EE88-8E8B-4D4A-B83C-652D9ED85A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C1E11C5-0A0D-4EAD-A1D5-85E9F11A9B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2" t="40962" r="38212" b="50236"/>
          <a:stretch/>
        </p:blipFill>
        <p:spPr>
          <a:xfrm>
            <a:off x="2039816" y="3893689"/>
            <a:ext cx="8088922" cy="136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5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640B75-6D5F-42DB-9FFE-965933623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9148EFA-4F5F-492C-88B3-FCE05A63C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6600" dirty="0"/>
              <a:t>  </a:t>
            </a:r>
            <a:endParaRPr lang="en-US" altLang="zh-TW" sz="6600" dirty="0"/>
          </a:p>
          <a:p>
            <a:r>
              <a:rPr lang="zh-TW" altLang="en-US" sz="8800" dirty="0"/>
              <a:t>烤</a:t>
            </a:r>
            <a:endParaRPr lang="en-US" altLang="zh-TW" sz="8800" dirty="0"/>
          </a:p>
          <a:p>
            <a:r>
              <a:rPr lang="zh-TW" altLang="en-US" sz="8800" dirty="0"/>
              <a:t>燒</a:t>
            </a:r>
            <a:endParaRPr lang="zh-HK" altLang="en-US" sz="88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5D211D9-99AD-48ED-A6FA-A5473E3EF1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2" t="40962" r="38212" b="50236"/>
          <a:stretch/>
        </p:blipFill>
        <p:spPr>
          <a:xfrm>
            <a:off x="1969478" y="365125"/>
            <a:ext cx="7643446" cy="128898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276F96B-ACA5-4398-849C-1CE118246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092" y="2357437"/>
            <a:ext cx="4736123" cy="402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2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640B75-6D5F-42DB-9FFE-965933623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9148EFA-4F5F-492C-88B3-FCE05A63C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6600" dirty="0"/>
              <a:t>  </a:t>
            </a:r>
            <a:endParaRPr lang="en-US" altLang="zh-TW" sz="8800" dirty="0"/>
          </a:p>
          <a:p>
            <a:r>
              <a:rPr lang="zh-TW" altLang="en-US" sz="8800" dirty="0"/>
              <a:t>炒</a:t>
            </a:r>
            <a:endParaRPr lang="zh-HK" altLang="en-US" sz="88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5D211D9-99AD-48ED-A6FA-A5473E3EF1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2" t="40962" r="38212" b="50236"/>
          <a:stretch/>
        </p:blipFill>
        <p:spPr>
          <a:xfrm>
            <a:off x="1969478" y="365125"/>
            <a:ext cx="7643446" cy="1288986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21867B1-838E-4AF6-ACD4-BCBE21788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493" y="2000249"/>
            <a:ext cx="6055458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6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640B75-6D5F-42DB-9FFE-965933623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9148EFA-4F5F-492C-88B3-FCE05A63C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6600" dirty="0"/>
              <a:t>  </a:t>
            </a:r>
            <a:endParaRPr lang="en-US" altLang="zh-TW" sz="8800" dirty="0"/>
          </a:p>
          <a:p>
            <a:r>
              <a:rPr lang="zh-TW" altLang="en-US" sz="8800" dirty="0"/>
              <a:t>炸</a:t>
            </a:r>
            <a:endParaRPr lang="zh-HK" altLang="en-US" sz="88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5D211D9-99AD-48ED-A6FA-A5473E3EF1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2" t="40962" r="38212" b="50236"/>
          <a:stretch/>
        </p:blipFill>
        <p:spPr>
          <a:xfrm>
            <a:off x="1969478" y="365125"/>
            <a:ext cx="7643446" cy="1288986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D2228E3-AA47-4A0C-9DAB-72285A80D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290" y="2628900"/>
            <a:ext cx="6554863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1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640B75-6D5F-42DB-9FFE-965933623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9148EFA-4F5F-492C-88B3-FCE05A63C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6600" dirty="0"/>
              <a:t>  </a:t>
            </a:r>
            <a:endParaRPr lang="en-US" altLang="zh-TW" sz="8800" dirty="0"/>
          </a:p>
          <a:p>
            <a:r>
              <a:rPr lang="zh-TW" altLang="en-US" sz="8800" dirty="0"/>
              <a:t>焗</a:t>
            </a:r>
            <a:endParaRPr lang="zh-HK" altLang="en-US" sz="88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5D211D9-99AD-48ED-A6FA-A5473E3EF1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2" t="40962" r="38212" b="50236"/>
          <a:stretch/>
        </p:blipFill>
        <p:spPr>
          <a:xfrm>
            <a:off x="1969478" y="365125"/>
            <a:ext cx="7643446" cy="1288986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CD017C8-5B53-4D13-80AC-F06E810F2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15" y="1706742"/>
            <a:ext cx="5919077" cy="447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7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640B75-6D5F-42DB-9FFE-965933623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 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9148EFA-4F5F-492C-88B3-FCE05A63C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6600" dirty="0"/>
              <a:t>  </a:t>
            </a:r>
            <a:endParaRPr lang="en-US" altLang="zh-TW" sz="8800" dirty="0"/>
          </a:p>
          <a:p>
            <a:pPr marL="0" indent="0">
              <a:buNone/>
            </a:pPr>
            <a:r>
              <a:rPr lang="zh-TW" altLang="en-US" sz="8800" dirty="0"/>
              <a:t>蒸</a:t>
            </a:r>
            <a:endParaRPr lang="zh-HK" altLang="en-US" sz="88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5D211D9-99AD-48ED-A6FA-A5473E3EF1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2" t="40962" r="38212" b="50236"/>
          <a:stretch/>
        </p:blipFill>
        <p:spPr>
          <a:xfrm>
            <a:off x="1969478" y="365125"/>
            <a:ext cx="7643446" cy="1288986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4439004C-3947-4071-8317-BBE1F7B15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885" y="2042745"/>
            <a:ext cx="4076909" cy="228306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4D2235C-44B4-44C8-A09F-18A9661DB4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639"/>
          <a:stretch/>
        </p:blipFill>
        <p:spPr>
          <a:xfrm>
            <a:off x="7256794" y="3775319"/>
            <a:ext cx="3528437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9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640B75-6D5F-42DB-9FFE-965933623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9148EFA-4F5F-492C-88B3-FCE05A63C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6600" dirty="0"/>
              <a:t>  </a:t>
            </a:r>
            <a:endParaRPr lang="en-US" altLang="zh-TW" sz="8800" dirty="0"/>
          </a:p>
          <a:p>
            <a:r>
              <a:rPr lang="zh-TW" altLang="en-US" sz="8800" dirty="0"/>
              <a:t>煎</a:t>
            </a:r>
            <a:endParaRPr lang="zh-HK" altLang="en-US" sz="88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5D211D9-99AD-48ED-A6FA-A5473E3EF1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2" t="40962" r="38212" b="50236"/>
          <a:stretch/>
        </p:blipFill>
        <p:spPr>
          <a:xfrm>
            <a:off x="1969478" y="365125"/>
            <a:ext cx="7643446" cy="128898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A697A8D-0B7B-438D-BB7B-F0BB2DAC8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418" y="2312376"/>
            <a:ext cx="3574491" cy="200171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65148CA-EF94-475A-A4C8-885C322DE2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050"/>
          <a:stretch/>
        </p:blipFill>
        <p:spPr>
          <a:xfrm>
            <a:off x="7722943" y="4478704"/>
            <a:ext cx="3367088" cy="185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640B75-6D5F-42DB-9FFE-965933623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9148EFA-4F5F-492C-88B3-FCE05A63C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6600" dirty="0"/>
              <a:t>  </a:t>
            </a:r>
            <a:endParaRPr lang="en-US" altLang="zh-TW" sz="8800" dirty="0"/>
          </a:p>
          <a:p>
            <a:r>
              <a:rPr lang="zh-TW" altLang="en-US" sz="8800" dirty="0"/>
              <a:t>煮</a:t>
            </a:r>
            <a:endParaRPr lang="zh-HK" altLang="en-US" sz="88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5D211D9-99AD-48ED-A6FA-A5473E3EF1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2" t="40962" r="38212" b="50236"/>
          <a:stretch/>
        </p:blipFill>
        <p:spPr>
          <a:xfrm>
            <a:off x="1969478" y="365125"/>
            <a:ext cx="7643446" cy="128898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61460127-9FCB-41E7-A59C-F668601E0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826" y="2120534"/>
            <a:ext cx="3228405" cy="188076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BF5D84B-FEE2-4BBF-9306-CD67F2B61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4016" y="2112658"/>
            <a:ext cx="2768842" cy="2076632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4961C8DC-F4FA-4499-91A5-1D87DBB96C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26" y="4614313"/>
            <a:ext cx="2619375" cy="1878562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EB73414-C93C-45E8-A76F-C810F5A1227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269"/>
          <a:stretch/>
        </p:blipFill>
        <p:spPr>
          <a:xfrm>
            <a:off x="6993549" y="4682056"/>
            <a:ext cx="3416543" cy="176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6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8FE076-D5B9-401A-9895-E2506A9B5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  你的國家多用那種方法烹調食物</a:t>
            </a:r>
            <a:r>
              <a:rPr lang="en-US" altLang="zh-TW" dirty="0"/>
              <a:t>?</a:t>
            </a:r>
            <a:endParaRPr lang="zh-HK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C5340CE-AED6-405B-8101-4C24085C68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2" t="54321" r="16028" b="28663"/>
          <a:stretch/>
        </p:blipFill>
        <p:spPr>
          <a:xfrm>
            <a:off x="1453661" y="2227384"/>
            <a:ext cx="8675077" cy="3540370"/>
          </a:xfrm>
        </p:spPr>
      </p:pic>
    </p:spTree>
    <p:extLst>
      <p:ext uri="{BB962C8B-B14F-4D97-AF65-F5344CB8AC3E}">
        <p14:creationId xmlns:p14="http://schemas.microsoft.com/office/powerpoint/2010/main" val="39954587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92092D-D6CA-4980-BF25-E321A1FD9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先後次序的詞語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D087EE6-A9E9-4175-A12A-A01632CB8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399" y="1860794"/>
            <a:ext cx="3985847" cy="4351338"/>
          </a:xfrm>
        </p:spPr>
        <p:txBody>
          <a:bodyPr>
            <a:normAutofit lnSpcReduction="10000"/>
          </a:bodyPr>
          <a:lstStyle/>
          <a:p>
            <a:r>
              <a:rPr lang="zh-TW" altLang="en-US" sz="4000" dirty="0"/>
              <a:t>首先</a:t>
            </a:r>
            <a:endParaRPr lang="en-US" altLang="zh-TW" sz="4000" dirty="0"/>
          </a:p>
          <a:p>
            <a:r>
              <a:rPr lang="zh-TW" altLang="en-US" sz="4000" dirty="0"/>
              <a:t>接著</a:t>
            </a:r>
            <a:endParaRPr lang="en-US" altLang="zh-TW" sz="4000" dirty="0"/>
          </a:p>
          <a:p>
            <a:endParaRPr lang="en-US" altLang="zh-TW" sz="4000" dirty="0"/>
          </a:p>
          <a:p>
            <a:r>
              <a:rPr lang="zh-TW" altLang="en-US" sz="4000" dirty="0"/>
              <a:t>然後</a:t>
            </a:r>
            <a:endParaRPr lang="en-US" altLang="zh-TW" sz="4000" dirty="0"/>
          </a:p>
          <a:p>
            <a:endParaRPr lang="en-US" altLang="zh-TW" sz="4000" dirty="0"/>
          </a:p>
          <a:p>
            <a:r>
              <a:rPr lang="zh-TW" altLang="en-US" sz="4000" dirty="0"/>
              <a:t>最後</a:t>
            </a:r>
            <a:endParaRPr lang="en-US" altLang="zh-TW" sz="4000" dirty="0"/>
          </a:p>
          <a:p>
            <a:endParaRPr lang="zh-HK" altLang="en-US" dirty="0"/>
          </a:p>
        </p:txBody>
      </p:sp>
      <p:sp>
        <p:nvSpPr>
          <p:cNvPr id="4" name="右大括弧 3">
            <a:extLst>
              <a:ext uri="{FF2B5EF4-FFF2-40B4-BE49-F238E27FC236}">
                <a16:creationId xmlns:a16="http://schemas.microsoft.com/office/drawing/2014/main" id="{C06E0D61-8F0B-438B-8878-F8FC4D78932C}"/>
              </a:ext>
            </a:extLst>
          </p:cNvPr>
          <p:cNvSpPr/>
          <p:nvPr/>
        </p:nvSpPr>
        <p:spPr>
          <a:xfrm>
            <a:off x="5439508" y="2086708"/>
            <a:ext cx="199292" cy="8792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0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4766E5-B5AB-405D-972B-93BA4474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8800" dirty="0">
                <a:solidFill>
                  <a:srgbClr val="002060"/>
                </a:solidFill>
              </a:rPr>
              <a:t>意</a:t>
            </a:r>
            <a:r>
              <a:rPr lang="en-US" altLang="zh-TW" sz="8800" dirty="0">
                <a:solidFill>
                  <a:srgbClr val="002060"/>
                </a:solidFill>
              </a:rPr>
              <a:t>(</a:t>
            </a:r>
            <a:r>
              <a:rPr lang="zh-TW" altLang="en-US" sz="8800" dirty="0">
                <a:solidFill>
                  <a:srgbClr val="002060"/>
                </a:solidFill>
              </a:rPr>
              <a:t>義</a:t>
            </a:r>
            <a:r>
              <a:rPr lang="en-US" altLang="zh-TW" sz="8800" dirty="0">
                <a:solidFill>
                  <a:srgbClr val="002060"/>
                </a:solidFill>
              </a:rPr>
              <a:t>) </a:t>
            </a:r>
            <a:r>
              <a:rPr lang="zh-TW" altLang="en-US" sz="8800" dirty="0">
                <a:solidFill>
                  <a:srgbClr val="002060"/>
                </a:solidFill>
              </a:rPr>
              <a:t>大利</a:t>
            </a:r>
            <a:endParaRPr lang="zh-HK" altLang="en-US" sz="8800" dirty="0">
              <a:solidFill>
                <a:srgbClr val="00206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57D8301-57D8-49EF-B085-F12A38652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8000" dirty="0"/>
          </a:p>
          <a:p>
            <a:r>
              <a:rPr lang="zh-TW" altLang="en-US" sz="8000" dirty="0"/>
              <a:t>薄餅</a:t>
            </a:r>
            <a:endParaRPr lang="zh-HK" altLang="en-US" sz="8000" dirty="0"/>
          </a:p>
        </p:txBody>
      </p:sp>
      <p:sp>
        <p:nvSpPr>
          <p:cNvPr id="4" name="AutoShape 2" descr="薄餅的圖片搜尋結果">
            <a:extLst>
              <a:ext uri="{FF2B5EF4-FFF2-40B4-BE49-F238E27FC236}">
                <a16:creationId xmlns:a16="http://schemas.microsoft.com/office/drawing/2014/main" id="{A01D826C-B91A-44D1-8B92-4F9EA2A1A1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F85CCF8-1FB9-466A-888E-FBBCCE4C4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088" y="2267671"/>
            <a:ext cx="6864248" cy="422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8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2B7C71-D76B-4998-A5B4-3DD00B137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短片  </a:t>
            </a:r>
            <a:r>
              <a:rPr lang="en-US" altLang="zh-TW" dirty="0"/>
              <a:t>-- </a:t>
            </a:r>
            <a:r>
              <a:rPr lang="zh-TW" altLang="en-US" dirty="0"/>
              <a:t>食物製作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99F73B-D449-46BF-960B-F23A7CF58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>
                <a:hlinkClick r:id="rId2"/>
              </a:rPr>
              <a:t>https://youtu.be/_AykZ-8rNNs</a:t>
            </a:r>
            <a:endParaRPr lang="en-US" altLang="zh-HK" dirty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951992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BE3FE91B-F340-4339-9A39-A36041FF6A4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" t="62109" r="18976" b="4673"/>
          <a:stretch/>
        </p:blipFill>
        <p:spPr bwMode="auto">
          <a:xfrm rot="10800000">
            <a:off x="1509150" y="527147"/>
            <a:ext cx="7892758" cy="53578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1200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4766E5-B5AB-405D-972B-93BA4474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8800" dirty="0">
                <a:solidFill>
                  <a:srgbClr val="002060"/>
                </a:solidFill>
              </a:rPr>
              <a:t>日   本</a:t>
            </a:r>
            <a:endParaRPr lang="zh-HK" altLang="en-US" sz="8800" dirty="0">
              <a:solidFill>
                <a:srgbClr val="00206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57D8301-57D8-49EF-B085-F12A38652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8000" dirty="0"/>
          </a:p>
          <a:p>
            <a:r>
              <a:rPr lang="zh-HK" altLang="en-US" sz="8000" dirty="0"/>
              <a:t>壽 司</a:t>
            </a:r>
          </a:p>
          <a:p>
            <a:endParaRPr lang="zh-HK" altLang="en-US" sz="80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909D8C8-9F75-4F5E-AB00-F0E866F1A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988" y="2286000"/>
            <a:ext cx="5195887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6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4766E5-B5AB-405D-972B-93BA4474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8800" dirty="0">
                <a:solidFill>
                  <a:srgbClr val="002060"/>
                </a:solidFill>
              </a:rPr>
              <a:t>美  國</a:t>
            </a:r>
            <a:endParaRPr lang="zh-HK" altLang="en-US" sz="8800" dirty="0">
              <a:solidFill>
                <a:srgbClr val="00206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57D8301-57D8-49EF-B085-F12A38652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8000" dirty="0"/>
          </a:p>
          <a:p>
            <a:r>
              <a:rPr lang="zh-TW" altLang="en-US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烤肋骨</a:t>
            </a:r>
            <a:endParaRPr lang="zh-HK" altLang="en-US" sz="8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61C5F1-AB98-49B5-83AA-5E8A4FEDF8BA}"/>
              </a:ext>
            </a:extLst>
          </p:cNvPr>
          <p:cNvSpPr txBox="1"/>
          <p:nvPr/>
        </p:nvSpPr>
        <p:spPr>
          <a:xfrm>
            <a:off x="5964865" y="2123966"/>
            <a:ext cx="5549801" cy="390876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11500" dirty="0">
                <a:latin typeface="標楷體" panose="03000509000000000000" pitchFamily="65" charset="-120"/>
                <a:ea typeface="標楷體" panose="03000509000000000000" pitchFamily="65" charset="-120"/>
              </a:rPr>
              <a:t>烤肋骨</a:t>
            </a:r>
            <a:endParaRPr lang="en-HK" altLang="zh-TW" sz="11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CN" altLang="en-US" sz="11500" dirty="0">
                <a:latin typeface="標楷體" panose="03000509000000000000" pitchFamily="65" charset="-120"/>
                <a:ea typeface="標楷體" panose="03000509000000000000" pitchFamily="65" charset="-120"/>
              </a:rPr>
              <a:t>圖片</a:t>
            </a:r>
            <a:endParaRPr lang="zh-HK" altLang="en-US" sz="11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HK" sz="1600" dirty="0"/>
          </a:p>
        </p:txBody>
      </p:sp>
    </p:spTree>
    <p:extLst>
      <p:ext uri="{BB962C8B-B14F-4D97-AF65-F5344CB8AC3E}">
        <p14:creationId xmlns:p14="http://schemas.microsoft.com/office/powerpoint/2010/main" val="253433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4766E5-B5AB-405D-972B-93BA4474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8800" dirty="0">
                <a:solidFill>
                  <a:srgbClr val="002060"/>
                </a:solidFill>
              </a:rPr>
              <a:t>英  國</a:t>
            </a:r>
            <a:endParaRPr lang="zh-HK" altLang="en-US" sz="8800" dirty="0">
              <a:solidFill>
                <a:srgbClr val="00206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57D8301-57D8-49EF-B085-F12A38652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8000" dirty="0"/>
          </a:p>
          <a:p>
            <a:r>
              <a:rPr lang="zh-TW" altLang="en-US" sz="8000" dirty="0"/>
              <a:t>炸魚和薯條</a:t>
            </a:r>
            <a:endParaRPr lang="zh-HK" altLang="en-US" sz="80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2AA2179-DCB6-478B-8D78-610F2C0B5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975" y="2014539"/>
            <a:ext cx="5211521" cy="41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4766E5-B5AB-405D-972B-93BA4474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8800" dirty="0">
                <a:solidFill>
                  <a:srgbClr val="002060"/>
                </a:solidFill>
              </a:rPr>
              <a:t>印   度</a:t>
            </a:r>
            <a:endParaRPr lang="zh-HK" altLang="en-US" sz="8800" dirty="0">
              <a:solidFill>
                <a:srgbClr val="00206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57D8301-57D8-49EF-B085-F12A38652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8000" dirty="0"/>
          </a:p>
          <a:p>
            <a:r>
              <a:rPr lang="zh-TW" altLang="en-US" sz="8000" dirty="0"/>
              <a:t>咖喱</a:t>
            </a:r>
            <a:endParaRPr lang="zh-HK" altLang="en-US" sz="80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BBAB22D-F445-4D3C-BD0F-C03D733C0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462" y="2519362"/>
            <a:ext cx="5057776" cy="367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7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4766E5-B5AB-405D-972B-93BA4474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8800" dirty="0">
                <a:solidFill>
                  <a:srgbClr val="002060"/>
                </a:solidFill>
              </a:rPr>
              <a:t>尼 泊 爾</a:t>
            </a:r>
            <a:endParaRPr lang="zh-HK" altLang="en-US" sz="8800" dirty="0">
              <a:solidFill>
                <a:srgbClr val="00206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57D8301-57D8-49EF-B085-F12A38652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8000" dirty="0"/>
          </a:p>
          <a:p>
            <a:r>
              <a:rPr lang="zh-TW" altLang="en-US" sz="8000" dirty="0"/>
              <a:t>手抓飯</a:t>
            </a:r>
            <a:endParaRPr lang="zh-HK" altLang="en-US" sz="80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8A99A95-1BFB-4F01-9D55-889736E1A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975" y="2576512"/>
            <a:ext cx="5862638" cy="372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177</TotalTime>
  <Words>276</Words>
  <Application>Microsoft Office PowerPoint</Application>
  <PresentationFormat>Widescreen</PresentationFormat>
  <Paragraphs>115</Paragraphs>
  <Slides>41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標楷體</vt:lpstr>
      <vt:lpstr>Arial</vt:lpstr>
      <vt:lpstr>Trebuchet MS</vt:lpstr>
      <vt:lpstr>Wingdings 3</vt:lpstr>
      <vt:lpstr>多面向</vt:lpstr>
      <vt:lpstr>世  界   美  食</vt:lpstr>
      <vt:lpstr>菲律賓</vt:lpstr>
      <vt:lpstr>中 國</vt:lpstr>
      <vt:lpstr>意(義) 大利</vt:lpstr>
      <vt:lpstr>日   本</vt:lpstr>
      <vt:lpstr>美  國</vt:lpstr>
      <vt:lpstr>英  國</vt:lpstr>
      <vt:lpstr>印   度</vt:lpstr>
      <vt:lpstr>尼 泊 爾</vt:lpstr>
      <vt:lpstr>韓  國</vt:lpstr>
      <vt:lpstr>PowerPoint Presentation</vt:lpstr>
      <vt:lpstr>越 南</vt:lpstr>
      <vt:lpstr>食物的描述</vt:lpstr>
      <vt:lpstr>色        香      味  </vt:lpstr>
      <vt:lpstr>PowerPoint Presentation</vt:lpstr>
      <vt:lpstr>菲律賓</vt:lpstr>
      <vt:lpstr>中 國</vt:lpstr>
      <vt:lpstr>日   本</vt:lpstr>
      <vt:lpstr>印   度</vt:lpstr>
      <vt:lpstr>尼 泊 爾</vt:lpstr>
      <vt:lpstr>韓  國</vt:lpstr>
      <vt:lpstr>節 日 食 物</vt:lpstr>
      <vt:lpstr>中  秋  節</vt:lpstr>
      <vt:lpstr>端  午  節</vt:lpstr>
      <vt:lpstr>復  活  節</vt:lpstr>
      <vt:lpstr>聖  誕  節</vt:lpstr>
      <vt:lpstr>春  節 (農曆新年)</vt:lpstr>
      <vt:lpstr>你們的家鄉的節日食物是:</vt:lpstr>
      <vt:lpstr>PowerPoint Presentation</vt:lpstr>
      <vt:lpstr>火的部首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   你的國家多用那種方法烹調食物?</vt:lpstr>
      <vt:lpstr>先後次序的詞語</vt:lpstr>
      <vt:lpstr>短片  -- 食物製作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世界美食</dc:title>
  <dc:creator>sauling wong</dc:creator>
  <cp:lastModifiedBy>jojo1023</cp:lastModifiedBy>
  <cp:revision>27</cp:revision>
  <dcterms:created xsi:type="dcterms:W3CDTF">2018-01-04T01:30:49Z</dcterms:created>
  <dcterms:modified xsi:type="dcterms:W3CDTF">2019-03-13T11:15:28Z</dcterms:modified>
</cp:coreProperties>
</file>