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E418-7896-42C2-AE59-B086D3F0676B}" type="datetimeFigureOut">
              <a:rPr lang="zh-TW" altLang="en-US" smtClean="0"/>
              <a:t>2019/3/22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EEF9-DA20-4BF5-AFE3-5BA87EBAE4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5436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E418-7896-42C2-AE59-B086D3F0676B}" type="datetimeFigureOut">
              <a:rPr lang="zh-TW" altLang="en-US" smtClean="0"/>
              <a:t>2019/3/22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EEF9-DA20-4BF5-AFE3-5BA87EBAE4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9422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E418-7896-42C2-AE59-B086D3F0676B}" type="datetimeFigureOut">
              <a:rPr lang="zh-TW" altLang="en-US" smtClean="0"/>
              <a:t>2019/3/22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EEF9-DA20-4BF5-AFE3-5BA87EBAE4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0686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E418-7896-42C2-AE59-B086D3F0676B}" type="datetimeFigureOut">
              <a:rPr lang="zh-TW" altLang="en-US" smtClean="0"/>
              <a:t>2019/3/22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EEF9-DA20-4BF5-AFE3-5BA87EBAE4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099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E418-7896-42C2-AE59-B086D3F0676B}" type="datetimeFigureOut">
              <a:rPr lang="zh-TW" altLang="en-US" smtClean="0"/>
              <a:t>2019/3/22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EEF9-DA20-4BF5-AFE3-5BA87EBAE4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7585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E418-7896-42C2-AE59-B086D3F0676B}" type="datetimeFigureOut">
              <a:rPr lang="zh-TW" altLang="en-US" smtClean="0"/>
              <a:t>2019/3/22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EEF9-DA20-4BF5-AFE3-5BA87EBAE4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3914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E418-7896-42C2-AE59-B086D3F0676B}" type="datetimeFigureOut">
              <a:rPr lang="zh-TW" altLang="en-US" smtClean="0"/>
              <a:t>2019/3/22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EEF9-DA20-4BF5-AFE3-5BA87EBAE4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959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E418-7896-42C2-AE59-B086D3F0676B}" type="datetimeFigureOut">
              <a:rPr lang="zh-TW" altLang="en-US" smtClean="0"/>
              <a:t>2019/3/22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EEF9-DA20-4BF5-AFE3-5BA87EBAE4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749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E418-7896-42C2-AE59-B086D3F0676B}" type="datetimeFigureOut">
              <a:rPr lang="zh-TW" altLang="en-US" smtClean="0"/>
              <a:t>2019/3/22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EEF9-DA20-4BF5-AFE3-5BA87EBAE4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0652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E418-7896-42C2-AE59-B086D3F0676B}" type="datetimeFigureOut">
              <a:rPr lang="zh-TW" altLang="en-US" smtClean="0"/>
              <a:t>2019/3/22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EEF9-DA20-4BF5-AFE3-5BA87EBAE4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1577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E418-7896-42C2-AE59-B086D3F0676B}" type="datetimeFigureOut">
              <a:rPr lang="zh-TW" altLang="en-US" smtClean="0"/>
              <a:t>2019/3/22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EEF9-DA20-4BF5-AFE3-5BA87EBAE4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9156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DE418-7896-42C2-AE59-B086D3F0676B}" type="datetimeFigureOut">
              <a:rPr lang="zh-TW" altLang="en-US" smtClean="0"/>
              <a:t>2019/3/22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9EEF9-DA20-4BF5-AFE3-5BA87EBAE4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6693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881963" y="4641896"/>
            <a:ext cx="867616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圖畫書資料引用自：</a:t>
            </a:r>
            <a:r>
              <a:rPr lang="zh-HK" altLang="en-US" dirty="0"/>
              <a:t> </a:t>
            </a:r>
            <a:r>
              <a:rPr lang="zh-HK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 鄭宗</a:t>
            </a:r>
            <a:r>
              <a:rPr lang="zh-HK" altLang="en-US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弦</a:t>
            </a:r>
            <a:r>
              <a:rPr lang="zh-CN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著</a:t>
            </a:r>
            <a:r>
              <a:rPr lang="en-US" altLang="zh-CN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《</a:t>
            </a:r>
            <a:r>
              <a:rPr lang="zh-CN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草帽飛起來了</a:t>
            </a:r>
            <a:r>
              <a:rPr lang="en-US" altLang="zh-CN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》</a:t>
            </a:r>
            <a:r>
              <a:rPr lang="zh-CN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，台灣：巴巴文化出版社，</a:t>
            </a:r>
            <a:r>
              <a:rPr lang="en-US" altLang="zh-CN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2013</a:t>
            </a:r>
            <a:r>
              <a:rPr lang="zh-CN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年。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文字方塊 1">
            <a:extLst>
              <a:ext uri="{FF2B5EF4-FFF2-40B4-BE49-F238E27FC236}">
                <a16:creationId xmlns:a16="http://schemas.microsoft.com/office/drawing/2014/main" id="{88853EBB-E812-4B5A-BE7A-1D9C61EB2B58}"/>
              </a:ext>
            </a:extLst>
          </p:cNvPr>
          <p:cNvSpPr txBox="1"/>
          <p:nvPr/>
        </p:nvSpPr>
        <p:spPr>
          <a:xfrm>
            <a:off x="2379921" y="2216104"/>
            <a:ext cx="7432157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圖畫書</a:t>
            </a:r>
            <a:r>
              <a:rPr lang="en-US" altLang="zh-CN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《</a:t>
            </a:r>
            <a:r>
              <a:rPr lang="zh-CN" altLang="en-US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草帽飛起來了</a:t>
            </a:r>
            <a:r>
              <a:rPr lang="en-US" altLang="zh-CN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》</a:t>
            </a:r>
            <a:endParaRPr lang="zh-TW" altLang="en-US" sz="4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174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3909848" y="126124"/>
            <a:ext cx="9900745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小草</a:t>
            </a:r>
            <a:endParaRPr lang="en-US" altLang="zh-CN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我是小草，</a:t>
            </a:r>
            <a:endParaRPr lang="en-US" altLang="zh-CN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不跟花兒比美，</a:t>
            </a:r>
            <a:endParaRPr lang="en-US" altLang="zh-CN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不跟大樹比高，</a:t>
            </a:r>
            <a:endParaRPr lang="en-US" altLang="zh-CN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我是快樂的小草。</a:t>
            </a:r>
            <a:endParaRPr lang="en-US" altLang="zh-CN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你可知道，</a:t>
            </a:r>
            <a:endParaRPr lang="en-US" altLang="zh-CN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誰送來春天的消息？</a:t>
            </a:r>
            <a:endParaRPr lang="en-US" altLang="zh-CN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誰為大地穿上新衣？</a:t>
            </a:r>
            <a:endParaRPr lang="en-US" altLang="zh-CN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是我快樂的小草。</a:t>
            </a:r>
            <a:endParaRPr lang="en-US" altLang="zh-CN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034" name="Picture 10" descr="è±å¡éçåçæå°çµæ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002" y="2485342"/>
            <a:ext cx="1957892" cy="4182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0862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3136443" y="168166"/>
            <a:ext cx="983768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句式：</a:t>
            </a:r>
            <a:r>
              <a:rPr lang="en-US" altLang="zh-CN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CN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en-US" altLang="zh-CN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CN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en-US" altLang="zh-CN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</a:p>
          <a:p>
            <a:endParaRPr lang="en-US" altLang="zh-CN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例：</a:t>
            </a:r>
            <a:endParaRPr lang="en-US" altLang="zh-CN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42950" indent="-742950">
              <a:buAutoNum type="arabicPlain"/>
            </a:pPr>
            <a:r>
              <a:rPr lang="zh-CN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我是快樂的小草。</a:t>
            </a:r>
            <a:endParaRPr lang="en-US" altLang="zh-CN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42950" indent="-742950">
              <a:buAutoNum type="arabicPlain"/>
            </a:pPr>
            <a:r>
              <a:rPr lang="zh-CN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牠是可愛的小鳥。</a:t>
            </a:r>
            <a:endParaRPr lang="en-US" altLang="zh-CN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6679EBFC-FCB2-48D5-977D-779902841017}"/>
              </a:ext>
            </a:extLst>
          </p:cNvPr>
          <p:cNvSpPr txBox="1"/>
          <p:nvPr/>
        </p:nvSpPr>
        <p:spPr>
          <a:xfrm>
            <a:off x="3115828" y="3889562"/>
            <a:ext cx="59603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句式：誰</a:t>
            </a:r>
            <a:r>
              <a:rPr lang="en-US" altLang="zh-CN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CN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CN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例：</a:t>
            </a:r>
            <a:endParaRPr lang="en-US" altLang="zh-CN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AutoNum type="arabicPlain"/>
            </a:pPr>
            <a:r>
              <a:rPr lang="zh-CN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誰送來春天的消息？</a:t>
            </a:r>
            <a:endParaRPr lang="en-US" altLang="zh-CN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AutoNum type="arabicPlain"/>
            </a:pPr>
            <a:r>
              <a:rPr lang="zh-CN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誰是你的班主任？</a:t>
            </a:r>
            <a:endParaRPr lang="en-US" altLang="zh-CN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68506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132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標楷體</vt:lpstr>
      <vt:lpstr>標楷體</vt:lpstr>
      <vt:lpstr>Arial</vt:lpstr>
      <vt:lpstr>Calibri</vt:lpstr>
      <vt:lpstr>Calibri Light</vt:lpstr>
      <vt:lpstr>Times New Roman</vt:lpstr>
      <vt:lpstr>Office 佈景主題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jojo1023</cp:lastModifiedBy>
  <cp:revision>8</cp:revision>
  <dcterms:created xsi:type="dcterms:W3CDTF">2018-04-18T06:34:03Z</dcterms:created>
  <dcterms:modified xsi:type="dcterms:W3CDTF">2019-03-22T07:47:38Z</dcterms:modified>
</cp:coreProperties>
</file>