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A3C67-579C-4CF1-A2A7-9B2A90A68BD6}" type="datetimeFigureOut">
              <a:rPr lang="zh-TW" altLang="en-US" smtClean="0"/>
              <a:pPr/>
              <a:t>2018/5/26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08202-DE95-449F-8786-3F5CC39D6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戶外學習日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(10-03-2018)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交通工具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從學校步行到</a:t>
            </a:r>
            <a:r>
              <a:rPr lang="zh-TW" altLang="en-US" u="sng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奧運站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 smtClean="0"/>
          </a:p>
          <a:p>
            <a:endParaRPr lang="zh-TW" altLang="en-US" dirty="0"/>
          </a:p>
        </p:txBody>
      </p:sp>
      <p:cxnSp>
        <p:nvCxnSpPr>
          <p:cNvPr id="7" name="直線單箭頭接點 6"/>
          <p:cNvCxnSpPr/>
          <p:nvPr/>
        </p:nvCxnSpPr>
        <p:spPr>
          <a:xfrm>
            <a:off x="1259632" y="83671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school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486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u="sng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奧運站</a:t>
            </a:r>
            <a:r>
              <a:rPr lang="zh-TW" altLang="en-US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乘坐</a:t>
            </a:r>
            <a:r>
              <a:rPr lang="zh-TW" altLang="en-US" sz="6000" cap="all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港鐵</a:t>
            </a:r>
            <a:r>
              <a:rPr lang="zh-TW" altLang="en-US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en-US" u="sng" cap="all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中環站</a:t>
            </a:r>
            <a:endParaRPr lang="zh-TW" altLang="en-US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2" name="Picture 4" descr="C:\Users\Ming\Pictures\hsbc_cent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2911556" cy="3960440"/>
          </a:xfrm>
          <a:prstGeom prst="rect">
            <a:avLst/>
          </a:prstGeom>
          <a:noFill/>
        </p:spPr>
      </p:pic>
      <p:pic>
        <p:nvPicPr>
          <p:cNvPr id="2053" name="Picture 5" descr="C:\Users\Ming\Pictures\city_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2808312" cy="2181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</a:t>
            </a:r>
            <a:r>
              <a:rPr lang="zh-TW" altLang="en-US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中環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乘搭</a:t>
            </a:r>
            <a:r>
              <a:rPr lang="zh-TW" altLang="en-US" sz="6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渡輪</a:t>
            </a: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到</a:t>
            </a:r>
            <a:r>
              <a:rPr lang="zh-TW" altLang="en-US" u="sng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南丫島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C:\Users\Ming\Pictures\14la3p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4741875" cy="2556167"/>
          </a:xfrm>
          <a:prstGeom prst="rect">
            <a:avLst/>
          </a:prstGeom>
          <a:noFill/>
        </p:spPr>
      </p:pic>
      <p:pic>
        <p:nvPicPr>
          <p:cNvPr id="7" name="Picture 2" descr="C:\Users\Ming\Pictures\IMG_6894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8236" t="24497" r="7043" b="8681"/>
          <a:stretch>
            <a:fillRect/>
          </a:stretch>
        </p:blipFill>
        <p:spPr bwMode="auto">
          <a:xfrm>
            <a:off x="4499992" y="4005064"/>
            <a:ext cx="3744416" cy="2215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</Words>
  <Application>Microsoft Office PowerPoint</Application>
  <PresentationFormat>如螢幕大小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Office 佈景主題</vt:lpstr>
      <vt:lpstr> 戶外學習日  (10-03-2018)</vt:lpstr>
      <vt:lpstr>從學校步行到奧運站</vt:lpstr>
      <vt:lpstr>從奧運站乘坐港鐵到中環站</vt:lpstr>
      <vt:lpstr>從中環乘搭渡輪到南丫島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從學校出發</dc:title>
  <dc:creator>Ming</dc:creator>
  <cp:lastModifiedBy>Windows 使用者</cp:lastModifiedBy>
  <cp:revision>5</cp:revision>
  <dcterms:created xsi:type="dcterms:W3CDTF">2018-03-21T08:50:46Z</dcterms:created>
  <dcterms:modified xsi:type="dcterms:W3CDTF">2018-05-26T07:09:26Z</dcterms:modified>
</cp:coreProperties>
</file>