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3" r:id="rId3"/>
    <p:sldId id="264" r:id="rId4"/>
    <p:sldId id="266" r:id="rId5"/>
    <p:sldId id="259" r:id="rId6"/>
    <p:sldId id="260" r:id="rId7"/>
    <p:sldId id="258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77B-5730-450E-895F-6849C193CC08}" type="datetimeFigureOut">
              <a:rPr lang="zh-TW" altLang="en-US" smtClean="0"/>
              <a:pPr/>
              <a:t>2018/4/25</a:t>
            </a:fld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65C089-6F65-4992-ABC6-9EA6A7AEE6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77B-5730-450E-895F-6849C193CC08}" type="datetimeFigureOut">
              <a:rPr lang="zh-TW" altLang="en-US" smtClean="0"/>
              <a:pPr/>
              <a:t>2018/4/25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C089-6F65-4992-ABC6-9EA6A7AEE6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77B-5730-450E-895F-6849C193CC08}" type="datetimeFigureOut">
              <a:rPr lang="zh-TW" altLang="en-US" smtClean="0"/>
              <a:pPr/>
              <a:t>2018/4/25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C089-6F65-4992-ABC6-9EA6A7AEE6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77B-5730-450E-895F-6849C193CC08}" type="datetimeFigureOut">
              <a:rPr lang="zh-TW" altLang="en-US" smtClean="0"/>
              <a:pPr/>
              <a:t>2018/4/25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65C089-6F65-4992-ABC6-9EA6A7AEE6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77B-5730-450E-895F-6849C193CC08}" type="datetimeFigureOut">
              <a:rPr lang="zh-TW" altLang="en-US" smtClean="0"/>
              <a:pPr/>
              <a:t>2018/4/25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C089-6F65-4992-ABC6-9EA6A7AEE6C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77B-5730-450E-895F-6849C193CC08}" type="datetimeFigureOut">
              <a:rPr lang="zh-TW" altLang="en-US" smtClean="0"/>
              <a:pPr/>
              <a:t>2018/4/25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C089-6F65-4992-ABC6-9EA6A7AEE6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77B-5730-450E-895F-6849C193CC08}" type="datetimeFigureOut">
              <a:rPr lang="zh-TW" altLang="en-US" smtClean="0"/>
              <a:pPr/>
              <a:t>2018/4/25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065C089-6F65-4992-ABC6-9EA6A7AEE6C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77B-5730-450E-895F-6849C193CC08}" type="datetimeFigureOut">
              <a:rPr lang="zh-TW" altLang="en-US" smtClean="0"/>
              <a:pPr/>
              <a:t>2018/4/25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C089-6F65-4992-ABC6-9EA6A7AEE6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77B-5730-450E-895F-6849C193CC08}" type="datetimeFigureOut">
              <a:rPr lang="zh-TW" altLang="en-US" smtClean="0"/>
              <a:pPr/>
              <a:t>2018/4/25</a:t>
            </a:fld>
            <a:endParaRPr lang="zh-TW" altLang="en-US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C089-6F65-4992-ABC6-9EA6A7AEE6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77B-5730-450E-895F-6849C193CC08}" type="datetimeFigureOut">
              <a:rPr lang="zh-TW" altLang="en-US" smtClean="0"/>
              <a:pPr/>
              <a:t>2018/4/25</a:t>
            </a:fld>
            <a:endParaRPr lang="zh-TW" altLang="en-US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C089-6F65-4992-ABC6-9EA6A7AEE6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E77B-5730-450E-895F-6849C193CC08}" type="datetimeFigureOut">
              <a:rPr lang="zh-TW" altLang="en-US" smtClean="0"/>
              <a:pPr/>
              <a:t>2018/4/25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5C089-6F65-4992-ABC6-9EA6A7AEE6C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6DE77B-5730-450E-895F-6849C193CC08}" type="datetimeFigureOut">
              <a:rPr lang="zh-TW" altLang="en-US" smtClean="0"/>
              <a:pPr/>
              <a:t>2018/4/25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65C089-6F65-4992-ABC6-9EA6A7AEE6C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5536" y="2276872"/>
            <a:ext cx="8458200" cy="914400"/>
          </a:xfrm>
        </p:spPr>
        <p:txBody>
          <a:bodyPr>
            <a:normAutofit fontScale="25000" lnSpcReduction="20000"/>
          </a:bodyPr>
          <a:lstStyle/>
          <a:p>
            <a:endParaRPr lang="en-US" altLang="zh-TW" sz="60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17600" dirty="0" smtClean="0">
                <a:latin typeface="標楷體" pitchFamily="65" charset="-120"/>
                <a:ea typeface="標楷體" pitchFamily="65" charset="-120"/>
              </a:rPr>
              <a:t>常見的交通工具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觀光巴士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9552" y="1340768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觀光巴士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特別為訪港旅客提供的交通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        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工具，乘客可以沿途觀光，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          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又可以擇站自由上落。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 descr="http://upload.wikimedia.org/wikipedia/commons/0/00/%E6%96%B0%E5%B7%B4%E4%BA%BA%E5%8A%9B%E8%BB%8A%E8%A7%80%E5%85%89%E5%B7%B4%E5%A3%AB%E8%B7%AF%E7%B7%9A_H1_%E3%80%8C%E6%87%B7%E8%88%8A%E4%B9%8B%E6%97%85%E3%80%8D.jpg"/>
          <p:cNvPicPr/>
          <p:nvPr/>
        </p:nvPicPr>
        <p:blipFill>
          <a:blip r:embed="rId2" cstate="print"/>
          <a:srcRect l="16250" t="11538"/>
          <a:stretch>
            <a:fillRect/>
          </a:stretch>
        </p:blipFill>
        <p:spPr bwMode="auto">
          <a:xfrm>
            <a:off x="539552" y="3068960"/>
            <a:ext cx="439248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內容版面配置區 3" descr="http://qbusfile.com/bigbus/bigbus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077072"/>
            <a:ext cx="403244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http://pic2.nipic.com/20090420/2489746_114751007_2.jpg"/>
          <p:cNvPicPr>
            <a:picLocks noGrp="1"/>
          </p:cNvPicPr>
          <p:nvPr>
            <p:ph idx="1"/>
          </p:nvPr>
        </p:nvPicPr>
        <p:blipFill>
          <a:blip r:embed="rId2" cstate="print"/>
          <a:srcRect l="4492" t="22694" r="-31" b="28413"/>
          <a:stretch>
            <a:fillRect/>
          </a:stretch>
        </p:blipFill>
        <p:spPr bwMode="auto">
          <a:xfrm>
            <a:off x="539552" y="332656"/>
            <a:ext cx="2520280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 descr="http://upload.wikimedia.org/wikipedia/commons/8/8e/NWFBLeylandOlympian11m.png"/>
          <p:cNvPicPr/>
          <p:nvPr/>
        </p:nvPicPr>
        <p:blipFill>
          <a:blip r:embed="rId3" cstate="print"/>
          <a:srcRect l="7405" t="5693" r="12391" b="3226"/>
          <a:stretch>
            <a:fillRect/>
          </a:stretch>
        </p:blipFill>
        <p:spPr bwMode="auto">
          <a:xfrm>
            <a:off x="3203848" y="332656"/>
            <a:ext cx="2448272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 descr="http://newsstatic.rthk.hk/images/mfile_1335719_1_20170613034044.jpg"/>
          <p:cNvPicPr/>
          <p:nvPr/>
        </p:nvPicPr>
        <p:blipFill>
          <a:blip r:embed="rId4" cstate="print"/>
          <a:srcRect l="8104" t="15308" r="11198" b="17519"/>
          <a:stretch>
            <a:fillRect/>
          </a:stretch>
        </p:blipFill>
        <p:spPr bwMode="auto">
          <a:xfrm>
            <a:off x="467544" y="2276872"/>
            <a:ext cx="2664296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 descr="http://static.apple.nextmedia.com/images/apple-photos/apple_sub/20090409/large/09ff51p.jpg"/>
          <p:cNvPicPr/>
          <p:nvPr/>
        </p:nvPicPr>
        <p:blipFill>
          <a:blip r:embed="rId5" cstate="print"/>
          <a:srcRect l="1580" t="12015" r="1614" b="15894"/>
          <a:stretch>
            <a:fillRect/>
          </a:stretch>
        </p:blipFill>
        <p:spPr bwMode="auto">
          <a:xfrm>
            <a:off x="3275856" y="2276872"/>
            <a:ext cx="2448272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圖片 7" descr="https://tse3.mm.bing.net/th?id=OIP.Il8uB8slk1C2S0p8ce1J4gHaD5&amp;pid=15.1&amp;P=0&amp;w=326&amp;h=172"/>
          <p:cNvPicPr/>
          <p:nvPr/>
        </p:nvPicPr>
        <p:blipFill>
          <a:blip r:embed="rId6" cstate="print"/>
          <a:srcRect l="11653" t="8929" r="6483" b="4911"/>
          <a:stretch>
            <a:fillRect/>
          </a:stretch>
        </p:blipFill>
        <p:spPr bwMode="auto">
          <a:xfrm>
            <a:off x="6084168" y="4221088"/>
            <a:ext cx="2538374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圖片 8" descr="http://img4.wikia.nocookie.net/__cb20120626164831/hongkongbus/zh/images/2/2b/RJ9382.jpg"/>
          <p:cNvPicPr/>
          <p:nvPr/>
        </p:nvPicPr>
        <p:blipFill>
          <a:blip r:embed="rId7" cstate="print"/>
          <a:srcRect l="4547" t="14161" r="2950" b="7180"/>
          <a:stretch>
            <a:fillRect/>
          </a:stretch>
        </p:blipFill>
        <p:spPr bwMode="auto">
          <a:xfrm>
            <a:off x="5940152" y="260648"/>
            <a:ext cx="2819248" cy="1525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圖片 11" descr="https://c2.staticflickr.com/6/5528/10317821465_4d6c48215e_b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2276872"/>
            <a:ext cx="2714328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圖片 13" descr="http://www.itouchchina.com/wp-content/uploads/2013/04/%E9%A6%99%E6%B8%AF%E5%9C%B0%E9%93%81.jpg"/>
          <p:cNvPicPr/>
          <p:nvPr/>
        </p:nvPicPr>
        <p:blipFill>
          <a:blip r:embed="rId9" cstate="print"/>
          <a:srcRect l="28366" t="4378" r="8689"/>
          <a:stretch>
            <a:fillRect/>
          </a:stretch>
        </p:blipFill>
        <p:spPr bwMode="auto">
          <a:xfrm>
            <a:off x="467544" y="4221088"/>
            <a:ext cx="2520280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圖片 15" descr="https://upload.wikimedia.org/wikipedia/commons/5/59/%E6%B8%AF%E9%90%B5%E5%9B%9B%E6%9C%9F%E8%BC%95%E9%90%B5%E5%88%97%E8%BB%8A.jpg"/>
          <p:cNvPicPr/>
          <p:nvPr/>
        </p:nvPicPr>
        <p:blipFill>
          <a:blip r:embed="rId10" cstate="print"/>
          <a:srcRect l="19944" t="924" b="11804"/>
          <a:stretch>
            <a:fillRect/>
          </a:stretch>
        </p:blipFill>
        <p:spPr bwMode="auto">
          <a:xfrm>
            <a:off x="3203848" y="4221088"/>
            <a:ext cx="2736412" cy="1734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矩形 16"/>
          <p:cNvSpPr/>
          <p:nvPr/>
        </p:nvSpPr>
        <p:spPr>
          <a:xfrm>
            <a:off x="1331640" y="177281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飛機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067944" y="1844824"/>
            <a:ext cx="800219" cy="3642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zh-TW" altLang="en-US" sz="2400" kern="100" dirty="0" smtClean="0">
                <a:solidFill>
                  <a:srgbClr val="000000"/>
                </a:solidFill>
                <a:latin typeface="MKaiHK-Medium"/>
                <a:ea typeface="標楷體"/>
                <a:cs typeface="MKaiHK-Medium"/>
              </a:rPr>
              <a:t>巴士</a:t>
            </a:r>
            <a:endParaRPr lang="zh-TW" altLang="en-US" sz="2400" kern="100" dirty="0">
              <a:solidFill>
                <a:prstClr val="black"/>
              </a:solidFill>
              <a:latin typeface="Calibri"/>
              <a:ea typeface="新細明體"/>
              <a:cs typeface="Times New Roman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660232" y="1772816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kern="100" dirty="0" smtClean="0">
                <a:solidFill>
                  <a:srgbClr val="000000"/>
                </a:solidFill>
                <a:latin typeface="MKaiHK-Medium"/>
                <a:ea typeface="標楷體"/>
                <a:cs typeface="MKaiHK-Medium"/>
              </a:rPr>
              <a:t>旅遊巴士</a:t>
            </a:r>
            <a:endParaRPr lang="zh-TW" altLang="en-US" sz="2400" dirty="0"/>
          </a:p>
        </p:txBody>
      </p:sp>
      <p:sp>
        <p:nvSpPr>
          <p:cNvPr id="22" name="矩形 21"/>
          <p:cNvSpPr/>
          <p:nvPr/>
        </p:nvSpPr>
        <p:spPr>
          <a:xfrm>
            <a:off x="1331640" y="357301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渡輪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563888" y="3573016"/>
            <a:ext cx="1992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的士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計程車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164288" y="357301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電車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804248" y="602128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校車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67544" y="6021288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鐵路 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港鐵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地鐵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779912" y="6093296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鐵路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輕鐵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http://www.car1.hk/wp-content/uploads/2013/02/Toyota-Corolla.jpg"/>
          <p:cNvPicPr/>
          <p:nvPr/>
        </p:nvPicPr>
        <p:blipFill>
          <a:blip r:embed="rId2" cstate="print"/>
          <a:srcRect l="2828" t="23542" r="10834" b="12083"/>
          <a:stretch>
            <a:fillRect/>
          </a:stretch>
        </p:blipFill>
        <p:spPr bwMode="auto">
          <a:xfrm>
            <a:off x="1043608" y="1340768"/>
            <a:ext cx="2664296" cy="20162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圖片 4" descr="http://yybike.com.hk/site/MyImages/IGUANA_RE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293096"/>
            <a:ext cx="2736304" cy="15841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圖片 5" descr="http://the-sun.on.cc/cnt/china_world/20140621/photo/0621-00423-044b2.jpg"/>
          <p:cNvPicPr/>
          <p:nvPr/>
        </p:nvPicPr>
        <p:blipFill>
          <a:blip r:embed="rId4" cstate="print"/>
          <a:srcRect l="3970" t="8247" r="3198" b="1618"/>
          <a:stretch>
            <a:fillRect/>
          </a:stretch>
        </p:blipFill>
        <p:spPr bwMode="auto">
          <a:xfrm>
            <a:off x="5580112" y="1340768"/>
            <a:ext cx="2633472" cy="19187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矩形 6"/>
          <p:cNvSpPr/>
          <p:nvPr/>
        </p:nvSpPr>
        <p:spPr>
          <a:xfrm>
            <a:off x="1835696" y="3645024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私家車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6588224" y="357301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電單車</a:t>
            </a:r>
            <a:endParaRPr lang="zh-TW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4211960" y="616530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單車</a:t>
            </a:r>
            <a:endParaRPr lang="zh-TW" alt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4525963"/>
          </a:xfrm>
        </p:spPr>
        <p:txBody>
          <a:bodyPr/>
          <a:lstStyle/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endParaRPr lang="en-US" altLang="zh-TW" dirty="0" smtClean="0"/>
          </a:p>
          <a:p>
            <a:pPr algn="ctr">
              <a:buNone/>
            </a:pP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特色的交通工具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的士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計程車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的士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計程車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 -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按路程遠近收費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紅色的士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可以在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香港島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九龍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新界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行走。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綠色的士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只可以在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新界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地區行走。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藍色的士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只可以在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大嶼山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行走。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zh-TW" altLang="en-US" dirty="0"/>
          </a:p>
        </p:txBody>
      </p:sp>
      <p:pic>
        <p:nvPicPr>
          <p:cNvPr id="4" name="圖片 3" descr="https://sp.yimg.com/xj/th?id=OIP.M8c60215a742ee8a98d6c0c9b45e3f582o0&amp;pid=15.1&amp;P=0&amp;w=236&amp;h=17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33056"/>
            <a:ext cx="28803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https://sp.yimg.com/xj/th?id=OIP.M1579e5bf2eeb96eda750a9c85129334bo0&amp;pid=15.1&amp;P=0&amp;w=237&amp;h=18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581128"/>
            <a:ext cx="2592289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https://sp.yimg.com/xj/th?id=OIP.M718720718163bc0bb6d83a1839649140o0&amp;pid=15.1&amp;P=0&amp;w=256&amp;h=177"/>
          <p:cNvPicPr/>
          <p:nvPr/>
        </p:nvPicPr>
        <p:blipFill>
          <a:blip r:embed="rId4" cstate="print"/>
          <a:srcRect l="5906" t="21380" r="-405" b="10205"/>
          <a:stretch>
            <a:fillRect/>
          </a:stretch>
        </p:blipFill>
        <p:spPr bwMode="auto">
          <a:xfrm>
            <a:off x="6156176" y="4005064"/>
            <a:ext cx="266429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渡輪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渡海小輪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412776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渡海小輪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在海上行走，來往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香港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島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          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九龍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之間，也有來往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             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長洲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u="sng" dirty="0" smtClean="0">
                <a:latin typeface="標楷體" pitchFamily="65" charset="-120"/>
                <a:ea typeface="標楷體" pitchFamily="65" charset="-120"/>
              </a:rPr>
              <a:t>南丫島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及其他離島。的。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4338" name="Picture 2" descr="http://thetravelingdutchman.com/wp-content/uploads/2013/08/Hong-Kong-Star-Ferry.jpg"/>
          <p:cNvPicPr>
            <a:picLocks noChangeAspect="1" noChangeArrowheads="1"/>
          </p:cNvPicPr>
          <p:nvPr/>
        </p:nvPicPr>
        <p:blipFill>
          <a:blip r:embed="rId2" cstate="print"/>
          <a:srcRect l="8851" r="19094"/>
          <a:stretch>
            <a:fillRect/>
          </a:stretch>
        </p:blipFill>
        <p:spPr bwMode="auto">
          <a:xfrm>
            <a:off x="395536" y="2264802"/>
            <a:ext cx="3024336" cy="2360952"/>
          </a:xfrm>
          <a:prstGeom prst="rect">
            <a:avLst/>
          </a:prstGeom>
          <a:noFill/>
        </p:spPr>
      </p:pic>
      <p:pic>
        <p:nvPicPr>
          <p:cNvPr id="7" name="圖片 6" descr="http://the-sun.on.cc/cnt/news/20090612/photo/0612_00407_044b1.jpg"/>
          <p:cNvPicPr/>
          <p:nvPr/>
        </p:nvPicPr>
        <p:blipFill>
          <a:blip r:embed="rId3" cstate="print"/>
          <a:srcRect l="-835" t="11905" r="6805" b="22493"/>
          <a:stretch>
            <a:fillRect/>
          </a:stretch>
        </p:blipFill>
        <p:spPr bwMode="auto">
          <a:xfrm>
            <a:off x="827584" y="4725144"/>
            <a:ext cx="338437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c.share.photo.xuite.net/hmtsui/1c94da3/13808141/722079638_m.jpg"/>
          <p:cNvPicPr>
            <a:picLocks noChangeAspect="1" noChangeArrowheads="1"/>
          </p:cNvPicPr>
          <p:nvPr/>
        </p:nvPicPr>
        <p:blipFill>
          <a:blip r:embed="rId4" cstate="print"/>
          <a:srcRect l="4257" t="6391" r="8482"/>
          <a:stretch>
            <a:fillRect/>
          </a:stretch>
        </p:blipFill>
        <p:spPr bwMode="auto">
          <a:xfrm>
            <a:off x="3851920" y="3284984"/>
            <a:ext cx="2808312" cy="2006369"/>
          </a:xfrm>
          <a:prstGeom prst="rect">
            <a:avLst/>
          </a:prstGeom>
          <a:noFill/>
        </p:spPr>
      </p:pic>
      <p:pic>
        <p:nvPicPr>
          <p:cNvPr id="8" name="圖片 7" descr="http://www.hkitalk.net/HKiTalk2/data/attachment/forum/day_090827/20090827_12d26c70ba6168c29f445QKWjnyCicGt.jpg"/>
          <p:cNvPicPr/>
          <p:nvPr/>
        </p:nvPicPr>
        <p:blipFill>
          <a:blip r:embed="rId5" cstate="print"/>
          <a:srcRect t="14027" r="2125" b="14480"/>
          <a:stretch>
            <a:fillRect/>
          </a:stretch>
        </p:blipFill>
        <p:spPr bwMode="auto">
          <a:xfrm>
            <a:off x="5652120" y="5013176"/>
            <a:ext cx="318782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輕鐵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輕鐵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是鐵路服務的一種；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主要行走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元朗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屯門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和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天水圍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地區。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8" name="圖片 7" descr="http://img3.wikia.nocookie.net/__cb20130430152018/hk-rail/zh/images/d/d8/130422_1103_%40_615_%28116%29.JPG"/>
          <p:cNvPicPr/>
          <p:nvPr/>
        </p:nvPicPr>
        <p:blipFill>
          <a:blip r:embed="rId2" cstate="print"/>
          <a:srcRect l="9589" t="11500" r="7642" b="2437"/>
          <a:stretch>
            <a:fillRect/>
          </a:stretch>
        </p:blipFill>
        <p:spPr bwMode="auto">
          <a:xfrm>
            <a:off x="5004048" y="2708920"/>
            <a:ext cx="31683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http://img3.wikia.nocookie.net/__cb20140407104156/hk-rail/zh/images/e/e9/P1010401.JPG"/>
          <p:cNvPicPr/>
          <p:nvPr/>
        </p:nvPicPr>
        <p:blipFill>
          <a:blip r:embed="rId3" cstate="print"/>
          <a:srcRect l="5823" t="28112" r="7942" b="6388"/>
          <a:stretch>
            <a:fillRect/>
          </a:stretch>
        </p:blipFill>
        <p:spPr bwMode="auto">
          <a:xfrm>
            <a:off x="683568" y="2852936"/>
            <a:ext cx="32403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http://www.checkerboardhill.com/wp-content/uploads/2011/01/phase2-lrv.jpg"/>
          <p:cNvPicPr/>
          <p:nvPr/>
        </p:nvPicPr>
        <p:blipFill>
          <a:blip r:embed="rId4" cstate="print"/>
          <a:srcRect l="4729" t="10127" r="2844" b="4304"/>
          <a:stretch>
            <a:fillRect/>
          </a:stretch>
        </p:blipFill>
        <p:spPr bwMode="auto">
          <a:xfrm>
            <a:off x="2483768" y="4653136"/>
            <a:ext cx="338437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電車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電車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–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是香港最歷史悠久的交通工具之一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只在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香港島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行走。</a:t>
            </a:r>
          </a:p>
          <a:p>
            <a:endParaRPr lang="en-US" altLang="zh-TW" dirty="0" smtClean="0"/>
          </a:p>
        </p:txBody>
      </p:sp>
      <p:pic>
        <p:nvPicPr>
          <p:cNvPr id="4" name="圖片 3" descr="https://sp.yimg.com/xj/th?id=OIP.M81e104673d86475c51bfb6074e154c63o0&amp;pid=15.1&amp;P=0&amp;w=300&amp;h=300"/>
          <p:cNvPicPr/>
          <p:nvPr/>
        </p:nvPicPr>
        <p:blipFill>
          <a:blip r:embed="rId2" cstate="print"/>
          <a:srcRect l="14634" t="11995" r="12195" b="8836"/>
          <a:stretch>
            <a:fillRect/>
          </a:stretch>
        </p:blipFill>
        <p:spPr bwMode="auto">
          <a:xfrm>
            <a:off x="5148064" y="2564904"/>
            <a:ext cx="27363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611560" y="5805845"/>
            <a:ext cx="16916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HK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前門付車</a:t>
            </a:r>
            <a:r>
              <a:rPr kumimoji="1" lang="zh-TW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費、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   </a:t>
            </a:r>
            <a:r>
              <a:rPr kumimoji="1" lang="zh-HK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下車</a:t>
            </a:r>
            <a:endParaRPr kumimoji="1" lang="zh-HK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cxnSp>
        <p:nvCxnSpPr>
          <p:cNvPr id="11" name="直線單箭頭接點 10"/>
          <p:cNvCxnSpPr/>
          <p:nvPr/>
        </p:nvCxnSpPr>
        <p:spPr>
          <a:xfrm>
            <a:off x="2195736" y="6165304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7092280" y="573325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後門上車</a:t>
            </a:r>
            <a:endParaRPr lang="zh-TW" altLang="zh-TW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 flipH="1">
            <a:off x="6732240" y="594928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圖片 12" descr="https://static.appledaily.hk/images/apple-photos/apple/20100921/large/21lp2p7.jpg"/>
          <p:cNvPicPr/>
          <p:nvPr/>
        </p:nvPicPr>
        <p:blipFill>
          <a:blip r:embed="rId3" cstate="print"/>
          <a:srcRect l="3066" t="8992" r="3923" b="18464"/>
          <a:stretch>
            <a:fillRect/>
          </a:stretch>
        </p:blipFill>
        <p:spPr bwMode="auto">
          <a:xfrm>
            <a:off x="1043608" y="2564904"/>
            <a:ext cx="2690629" cy="295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圖片 11" descr="電車站圖片的圖片搜尋結果"/>
          <p:cNvPicPr/>
          <p:nvPr/>
        </p:nvPicPr>
        <p:blipFill>
          <a:blip r:embed="rId4" cstate="print"/>
          <a:srcRect l="15326" t="23108" r="6386" b="5863"/>
          <a:stretch>
            <a:fillRect/>
          </a:stretch>
        </p:blipFill>
        <p:spPr bwMode="auto">
          <a:xfrm>
            <a:off x="2771800" y="4941168"/>
            <a:ext cx="3744416" cy="175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山頂纜車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https://images-blogger-opensocial.googleusercontent.com/gadgets/proxy?url=http://3.bp.blogspot.com/-bhbwnE57MGM/U8ixvQbgSAI/AAAAAAAAZHc/O83naUQ2vK8/s1600/IMG_8243-217.jpg&amp;container=blogger&amp;gadget=a&amp;rewriteMime=image/*"/>
          <p:cNvPicPr>
            <a:picLocks noGrp="1"/>
          </p:cNvPicPr>
          <p:nvPr>
            <p:ph idx="1"/>
          </p:nvPr>
        </p:nvPicPr>
        <p:blipFill>
          <a:blip r:embed="rId2" cstate="print"/>
          <a:srcRect l="27033" t="17079" r="22265" b="42178"/>
          <a:stretch>
            <a:fillRect/>
          </a:stretch>
        </p:blipFill>
        <p:spPr bwMode="auto">
          <a:xfrm>
            <a:off x="107504" y="2924944"/>
            <a:ext cx="3863492" cy="208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http://www.epochtimes.com/i6/410102933985.jpg"/>
          <p:cNvPicPr/>
          <p:nvPr/>
        </p:nvPicPr>
        <p:blipFill>
          <a:blip r:embed="rId3" cstate="print"/>
          <a:srcRect l="16675" b="23541"/>
          <a:stretch>
            <a:fillRect/>
          </a:stretch>
        </p:blipFill>
        <p:spPr bwMode="auto">
          <a:xfrm>
            <a:off x="2843808" y="3501008"/>
            <a:ext cx="355420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http://pic.pimg.tw/ice2006/1347355840-21746329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941168"/>
            <a:ext cx="3176035" cy="169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251520" y="1484784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山頂纜車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- 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是前往</a:t>
            </a:r>
            <a:r>
              <a:rPr lang="zh-TW" altLang="en-US" sz="3200" u="sng" dirty="0" smtClean="0">
                <a:latin typeface="標楷體" pitchFamily="65" charset="-120"/>
                <a:ea typeface="標楷體" pitchFamily="65" charset="-120"/>
              </a:rPr>
              <a:t>太平山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山頂的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公共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交通工具，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          </a:t>
            </a:r>
            <a:r>
              <a:rPr lang="zh-HK" altLang="zh-TW" sz="3200" dirty="0" smtClean="0">
                <a:latin typeface="標楷體" pitchFamily="65" charset="-120"/>
                <a:ea typeface="標楷體" pitchFamily="65" charset="-120"/>
              </a:rPr>
              <a:t>也是最受訪港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旅客</a:t>
            </a:r>
            <a:r>
              <a:rPr lang="zh-HK" altLang="zh-TW" sz="3200" dirty="0" smtClean="0">
                <a:latin typeface="標楷體" pitchFamily="65" charset="-120"/>
                <a:ea typeface="標楷體" pitchFamily="65" charset="-120"/>
              </a:rPr>
              <a:t>喜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愛的景點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272</TotalTime>
  <Words>234</Words>
  <Application>Microsoft Office PowerPoint</Application>
  <PresentationFormat>如螢幕大小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20" baseType="lpstr">
      <vt:lpstr>MKaiHK-Medium</vt:lpstr>
      <vt:lpstr>微軟正黑體</vt:lpstr>
      <vt:lpstr>新細明體</vt:lpstr>
      <vt:lpstr>標楷體</vt:lpstr>
      <vt:lpstr>Calibri</vt:lpstr>
      <vt:lpstr>Franklin Gothic Book</vt:lpstr>
      <vt:lpstr>Franklin Gothic Medium</vt:lpstr>
      <vt:lpstr>Times New Roman</vt:lpstr>
      <vt:lpstr>Wingdings 2</vt:lpstr>
      <vt:lpstr>旅程</vt:lpstr>
      <vt:lpstr>PowerPoint 簡報</vt:lpstr>
      <vt:lpstr>PowerPoint 簡報</vt:lpstr>
      <vt:lpstr>PowerPoint 簡報</vt:lpstr>
      <vt:lpstr>PowerPoint 簡報</vt:lpstr>
      <vt:lpstr>的士(計程車)</vt:lpstr>
      <vt:lpstr>渡輪(渡海小輪)</vt:lpstr>
      <vt:lpstr>輕鐵</vt:lpstr>
      <vt:lpstr>電車</vt:lpstr>
      <vt:lpstr>山頂纜車</vt:lpstr>
      <vt:lpstr>觀光巴士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特色交通工具</dc:title>
  <dc:creator>MING</dc:creator>
  <cp:lastModifiedBy>cacler</cp:lastModifiedBy>
  <cp:revision>42</cp:revision>
  <dcterms:created xsi:type="dcterms:W3CDTF">2016-01-07T04:37:04Z</dcterms:created>
  <dcterms:modified xsi:type="dcterms:W3CDTF">2018-04-25T01:30:23Z</dcterms:modified>
</cp:coreProperties>
</file>