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1" r:id="rId4"/>
    <p:sldId id="260" r:id="rId5"/>
    <p:sldId id="25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7DE25DF-31BC-4DAB-8280-FCDA8BEC05DA}" type="datetimeFigureOut">
              <a:rPr lang="zh-TW" altLang="en-US" smtClean="0"/>
              <a:pPr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159518-564F-4A11-9B74-CA43DDFA09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HK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HK" dirty="0" smtClean="0">
                <a:latin typeface="標楷體" pitchFamily="65" charset="-120"/>
                <a:ea typeface="標楷體" pitchFamily="65" charset="-120"/>
              </a:rPr>
            </a:br>
            <a:r>
              <a:rPr lang="zh-HK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我的一家</a:t>
            </a:r>
            <a:r>
              <a:rPr lang="zh-TW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124744"/>
            <a:ext cx="7560840" cy="424847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zh-HK" altLang="zh-TW" sz="11200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HK" sz="11200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家在</a:t>
            </a:r>
            <a:r>
              <a:rPr lang="zh-TW" altLang="zh-TW" sz="11200" u="sng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天水圍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，因為學校就在我家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附近，</a:t>
            </a:r>
            <a:endParaRPr lang="en-US" altLang="zh-HK" sz="1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所以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我會走路上學，也可以踏單車代替走路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HK" sz="1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十分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方便。</a:t>
            </a:r>
            <a:endParaRPr lang="zh-TW" altLang="zh-TW" sz="112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HK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姊姊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的學校在</a:t>
            </a:r>
            <a:r>
              <a:rPr lang="zh-HK" altLang="zh-TW" sz="11200" u="sng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元朗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，比較遠，她需要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乘坐</a:t>
            </a:r>
            <a:endParaRPr lang="en-US" altLang="zh-HK" sz="1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輕鐵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上學。爸爸在</a:t>
            </a:r>
            <a:r>
              <a:rPr lang="zh-HK" altLang="zh-TW" sz="11200" u="sng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香港島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工作，他每天會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乘坐</a:t>
            </a:r>
            <a:endParaRPr lang="en-US" altLang="zh-HK" sz="1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地鐵上班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地鐵的速度比</a:t>
            </a:r>
            <a:r>
              <a:rPr lang="zh-TW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較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快</a:t>
            </a:r>
            <a:r>
              <a:rPr lang="zh-TW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又十分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安</a:t>
            </a:r>
            <a:endParaRPr lang="en-US" altLang="zh-HK" sz="1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zh-TW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全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HK" sz="1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HK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媽媽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喜歡乘坐巴士上街，雖然巴士的</a:t>
            </a: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速度</a:t>
            </a:r>
            <a:endParaRPr lang="en-US" altLang="zh-HK" sz="1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zh-HK" altLang="zh-TW" sz="11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比</a:t>
            </a:r>
            <a:r>
              <a:rPr lang="zh-HK" altLang="zh-TW" sz="112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地鐵慢，但是車費較為便宜。</a:t>
            </a:r>
            <a:endParaRPr lang="zh-TW" altLang="zh-TW" sz="112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TW" sz="11200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sz="11200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重點詞語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需要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乘坐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代替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輕鐵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地鐵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速度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踏單車</a:t>
            </a:r>
            <a:endParaRPr lang="zh-TW" altLang="en-US" sz="36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相反詞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快←→慢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2.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平←→貴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3.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遠←→近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安全←→危險</a:t>
            </a:r>
          </a:p>
          <a:p>
            <a:pPr>
              <a:buNone/>
            </a:pP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便宜←→昂貴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句式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):……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比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示例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踏單車比走路方便。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:1.___________________________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 2.___________________________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句式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):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因為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，所以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示例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因為學校就在我家附近，所以我會走路上學。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因為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___________________________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所以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___________________________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鳳舞九天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鳳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鳳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126</TotalTime>
  <Words>222</Words>
  <Application>Microsoft Office PowerPoint</Application>
  <PresentationFormat>如螢幕大小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宋体</vt:lpstr>
      <vt:lpstr>微軟正黑體</vt:lpstr>
      <vt:lpstr>新細明體</vt:lpstr>
      <vt:lpstr>標楷體</vt:lpstr>
      <vt:lpstr>Arial</vt:lpstr>
      <vt:lpstr>Footlight MT Light</vt:lpstr>
      <vt:lpstr>Goudy Old Style</vt:lpstr>
      <vt:lpstr>Wingdings 2</vt:lpstr>
      <vt:lpstr>鳳舞九天</vt:lpstr>
      <vt:lpstr> 我的一家 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我的一家</dc:title>
  <dc:creator>Ming</dc:creator>
  <cp:lastModifiedBy>cacler</cp:lastModifiedBy>
  <cp:revision>16</cp:revision>
  <dcterms:created xsi:type="dcterms:W3CDTF">2018-03-21T23:34:00Z</dcterms:created>
  <dcterms:modified xsi:type="dcterms:W3CDTF">2018-04-25T01:31:01Z</dcterms:modified>
</cp:coreProperties>
</file>