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7" r:id="rId11"/>
    <p:sldId id="262" r:id="rId1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4FD4CA-EC0A-4E15-9CFB-CC78FAD5D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FCF558F-1F42-4579-BC07-8DDC309AC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D81BBD-E1F7-4E3B-866E-1B6BDDFAF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F5EDD3-9FBD-48B2-A014-44DA9E07D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751851-058A-47BA-9098-3596DA8D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0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9E6931-CF7C-4B29-A684-159ECAEB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69FD8C-ADDE-40FC-B24F-1451DB21A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7B6161-38D3-4110-A823-92BD0A2B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9B7461-FCC9-4F7C-9DE7-4DBAB36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856752-F4C3-4943-AC40-1A411F50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131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B13BE72-8F7B-47D1-845D-3C5FD9798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1A5A90E-769F-4ED8-AA55-8D067C3F3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951722-81DD-4977-B587-BFA893A1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0C3CA3-D008-46DE-ACA6-9D3CA52B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7B761E-0FB0-4E93-83A5-A0C269509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3407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6CFE69-67A7-4BCE-8DA0-41A08907F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BDA717-F6ED-45B6-840D-B33409E1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EAEF17-F4AA-4FC5-945F-B57569C7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26C929-3A37-4349-8D1F-C9EAE27A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A4941F-0896-448E-BD56-0C223C41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8710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09EB6B-05E5-4902-AF32-60808B3BE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D6E3694-BF73-4AFF-A0C5-8F06B4229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B6F8A6-944F-4024-9AEA-97846247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277BC0-31E7-4DCC-A5B2-1C309EB8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A58B30-1CF2-4D0A-829C-9BD176F4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25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DF2431-117E-4EDC-884A-54A5B313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C62A751-0714-4763-8ED2-B9851603E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4C7F331-6061-44FB-8107-1AFB30A2D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33DF6E-71D2-4B85-8DF7-A2D1A87F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8A5E730-F502-4FB1-895C-D41C2F175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021F16-86C1-43C7-858A-7B487F44B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023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FEDE77-DBF0-46FC-8A2F-E149B2B0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CC4913-29C9-4F07-B00D-1EE41498A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763C120-C851-4763-B510-9BA4DB1F6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55EDAAD-8ED8-4423-9127-3FF0ADCB3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D6B4697-DEEC-438E-A987-9A1DF1CB8D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0E68363-9C47-4822-ADF0-CBCA227F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247D262-1472-446D-8884-7B443A33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76488E0-23C6-4F3D-B192-F04F658F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776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A7AD30-D1F4-4EDB-B089-763BF9AE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5B8061F-721A-4BA0-BA23-32D6154E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BD594D3-1E8E-4212-8F63-DCAB6C2D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E0916E2-E887-4EBD-9AFC-0A5E40FE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351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AABA7E8-015A-411B-A60A-3ABA250B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87891BB-CAED-4475-8C33-5C65C866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BE624F-3DC1-4DE3-982B-5147337A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734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84D196-1371-46F9-B4B3-AAF036873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4983C6-988C-439F-A61F-AFF18BCC1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A5EFC10-CC4B-4FD4-AB18-8D630E3F2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253103E-275E-463F-9D55-2A4B9C77E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33ABDF-DD65-4499-A6B0-E94D70A3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52710B-8719-4D19-BF58-35D42AD5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04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150393-617A-43BA-9603-763F3E40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53574DA-9ABB-4989-8706-9DE8339FE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05DA68C-E656-4E9B-BE7B-ABAB2CDE2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83738BD-482F-4812-B396-2721F7B9D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C66387-6285-425C-B6FA-3F8A4F1E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A8CB06-EBF6-44BA-B373-10E5271A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714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0C0EF82-5702-4682-A4DE-6007C850B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BCA4DE0-C644-432A-85FC-C5C2A7D5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70391-A606-4EA1-9A3E-C43C8D862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47EF-E3E0-4625-932C-73A48C408DA3}" type="datetimeFigureOut">
              <a:rPr lang="zh-HK" altLang="en-US" smtClean="0"/>
              <a:t>13/3/2019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CE36B1-5BA7-4A24-B4EB-D44E3116F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656822-9CDE-443B-9215-76A1F55FC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2B79-1D37-4856-ADB4-C81234EDB73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232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29BA77-A6A1-4A32-84C2-3511C413E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3469"/>
            <a:ext cx="10515600" cy="88261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8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足球小將主題曲</a:t>
            </a:r>
            <a:endParaRPr lang="zh-HK" altLang="en-US" sz="8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369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719EA2-1116-4C6F-8426-EA1838BE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3021"/>
            <a:ext cx="10515600" cy="150816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HK" b="1" dirty="0"/>
            </a:br>
            <a:r>
              <a:rPr lang="zh-TW" altLang="zh-HK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獨有</a:t>
            </a:r>
            <a:r>
              <a:rPr lang="zh-TW" altLang="en-US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腳法</a:t>
            </a:r>
            <a:r>
              <a:rPr lang="zh-TW" altLang="zh-HK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像玩耍</a:t>
            </a:r>
            <a:endParaRPr lang="zh-HK" altLang="en-US" sz="107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BED73CE-C303-45FB-B4D2-9CD93E0A9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98" y="3303897"/>
            <a:ext cx="3020033" cy="2461778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1B41514E-1476-4B8E-8D8B-A9DAAA06BA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2" r="13178"/>
          <a:stretch/>
        </p:blipFill>
        <p:spPr>
          <a:xfrm>
            <a:off x="5182247" y="2808662"/>
            <a:ext cx="2353340" cy="3016318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7F0AE42A-BFD3-41FE-8391-F7CFA8B4E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277" y="3064865"/>
            <a:ext cx="2353340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1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42ECCF-54E1-485F-BF31-7AA5D085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0214"/>
            <a:ext cx="10515600" cy="1392864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稱霸</a:t>
            </a:r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只有他</a:t>
            </a:r>
            <a:endParaRPr lang="zh-HK" altLang="en-US" sz="9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909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127A7F-A468-456A-B40D-6FADA74B1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828" y="116958"/>
            <a:ext cx="9679171" cy="2286000"/>
          </a:xfrm>
        </p:spPr>
        <p:txBody>
          <a:bodyPr>
            <a:noAutofit/>
          </a:bodyPr>
          <a:lstStyle/>
          <a:p>
            <a:br>
              <a:rPr lang="en-US" altLang="zh-TW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威風</a:t>
            </a:r>
            <a:r>
              <a:rPr lang="en-US" altLang="zh-TW" sz="9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9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威風凜凜</a:t>
            </a:r>
            <a:endParaRPr lang="zh-HK" altLang="en-US" sz="9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78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B241A-D56E-494F-B3F8-05B7AFF5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856" y="734201"/>
            <a:ext cx="8918944" cy="1636859"/>
          </a:xfrm>
        </p:spPr>
        <p:txBody>
          <a:bodyPr>
            <a:noAutofit/>
          </a:bodyPr>
          <a:lstStyle/>
          <a:p>
            <a:br>
              <a:rPr lang="en-US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雙腿</a:t>
            </a:r>
            <a:r>
              <a:rPr lang="zh-TW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好似摩打</a:t>
            </a:r>
            <a:br>
              <a:rPr lang="en-US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F1D3378D-01C1-41D0-BB64-23775FD48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21"/>
          <a:stretch/>
        </p:blipFill>
        <p:spPr>
          <a:xfrm>
            <a:off x="490871" y="2316652"/>
            <a:ext cx="5475767" cy="3752739"/>
          </a:xfr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AB93AF0-DBC8-4062-A7B1-B809C22A8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00721"/>
            <a:ext cx="2923953" cy="3784600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849E8EB4-B926-4E67-A5A4-AFB8CE6615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762" y="2371059"/>
            <a:ext cx="2438400" cy="328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70498A-509E-430C-90C1-D1C53FD7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459"/>
            <a:ext cx="10515600" cy="1616149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頂</a:t>
            </a:r>
            <a:r>
              <a:rPr lang="zh-HK" altLang="en-US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呱呱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B00F769-A26F-4BC7-B45D-C76C692140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1"/>
          <a:stretch/>
        </p:blipFill>
        <p:spPr>
          <a:xfrm>
            <a:off x="1492825" y="2615609"/>
            <a:ext cx="9206349" cy="3430129"/>
          </a:xfrm>
        </p:spPr>
      </p:pic>
    </p:spTree>
    <p:extLst>
      <p:ext uri="{BB962C8B-B14F-4D97-AF65-F5344CB8AC3E}">
        <p14:creationId xmlns:p14="http://schemas.microsoft.com/office/powerpoint/2010/main" val="233943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E97ADF-7679-499C-AE8E-90AC13DF0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471"/>
            <a:ext cx="10515600" cy="1600366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</a:t>
            </a:r>
            <a:r>
              <a:rPr lang="zh-TW" altLang="en-US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夜</a:t>
            </a:r>
            <a:r>
              <a:rPr lang="zh-TW" altLang="en-US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練</a:t>
            </a:r>
            <a:endParaRPr lang="zh-HK" altLang="en-US" sz="9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1E56B20B-7D97-4A7F-92F8-A30875363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89" y="2373922"/>
            <a:ext cx="5427298" cy="4351338"/>
          </a:xfr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8ADF0BC-8AAC-4B65-9145-9E691A86B9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985" y="2296919"/>
            <a:ext cx="4064001" cy="450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1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719EA2-1116-4C6F-8426-EA1838BE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3021"/>
            <a:ext cx="10515600" cy="1508160"/>
          </a:xfrm>
        </p:spPr>
        <p:txBody>
          <a:bodyPr>
            <a:normAutofit fontScale="90000"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射波</a:t>
            </a:r>
            <a:r>
              <a:rPr lang="zh-TW" altLang="en-US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招式</a:t>
            </a:r>
            <a:endParaRPr lang="zh-HK" altLang="en-US" sz="107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BED73CE-C303-45FB-B4D2-9CD93E0A9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98" y="3303897"/>
            <a:ext cx="3020033" cy="2461778"/>
          </a:xfr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1B41514E-1476-4B8E-8D8B-A9DAAA06BA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2" r="13178"/>
          <a:stretch/>
        </p:blipFill>
        <p:spPr>
          <a:xfrm>
            <a:off x="5182247" y="2808662"/>
            <a:ext cx="2353340" cy="3016318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7F0AE42A-BFD3-41FE-8391-F7CFA8B4E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277" y="3064865"/>
            <a:ext cx="2353340" cy="285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A32160-4DF2-4D73-8FDB-21E95425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2434303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TW" b="1" dirty="0"/>
            </a:br>
            <a:r>
              <a:rPr lang="zh-TW" altLang="zh-HK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攻</a:t>
            </a:r>
            <a:r>
              <a:rPr lang="zh-TW" altLang="zh-HK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呀</a:t>
            </a:r>
            <a:r>
              <a:rPr lang="zh-TW" altLang="zh-HK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攻</a:t>
            </a:r>
            <a:r>
              <a:rPr lang="zh-TW" altLang="zh-HK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快搶</a:t>
            </a:r>
            <a:r>
              <a:rPr lang="zh-TW" altLang="zh-HK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攻</a:t>
            </a:r>
            <a:br>
              <a:rPr lang="en-US" altLang="zh-HK" b="1" dirty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752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8E531-3012-4082-AFA3-5DAD78618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911"/>
            <a:ext cx="10515600" cy="2674089"/>
          </a:xfrm>
        </p:spPr>
        <p:txBody>
          <a:bodyPr>
            <a:normAutofit/>
          </a:bodyPr>
          <a:lstStyle/>
          <a:p>
            <a:pPr algn="ctr"/>
            <a:r>
              <a:rPr lang="zh-TW" altLang="zh-HK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射</a:t>
            </a:r>
            <a:r>
              <a:rPr lang="zh-TW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呀</a:t>
            </a:r>
            <a:r>
              <a:rPr lang="zh-TW" altLang="zh-HK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射</a:t>
            </a:r>
            <a:r>
              <a:rPr lang="zh-TW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zh-HK" sz="9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射</a:t>
            </a:r>
            <a:r>
              <a:rPr lang="zh-TW" altLang="zh-HK" sz="9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它吧</a:t>
            </a:r>
            <a:br>
              <a:rPr lang="en-US" altLang="zh-HK" b="1" dirty="0"/>
            </a:b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7910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823FB6-17F9-47E2-8025-183488E5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6148"/>
            <a:ext cx="10515600" cy="1201479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107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穿梭</a:t>
            </a:r>
            <a:r>
              <a:rPr lang="zh-TW" altLang="zh-HK" sz="10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對手之間</a:t>
            </a:r>
            <a:br>
              <a:rPr lang="en-US" altLang="zh-HK" b="1" dirty="0"/>
            </a:br>
            <a:endParaRPr lang="zh-HK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B4F601A-62C2-4C86-BF7F-9244D7D27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3" y="2583712"/>
            <a:ext cx="8070112" cy="3623839"/>
          </a:xfrm>
        </p:spPr>
      </p:pic>
    </p:spTree>
    <p:extLst>
      <p:ext uri="{BB962C8B-B14F-4D97-AF65-F5344CB8AC3E}">
        <p14:creationId xmlns:p14="http://schemas.microsoft.com/office/powerpoint/2010/main" val="13756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標楷體</vt:lpstr>
      <vt:lpstr>Arial</vt:lpstr>
      <vt:lpstr>Calibri</vt:lpstr>
      <vt:lpstr>Calibri Light</vt:lpstr>
      <vt:lpstr>Office 佈景主題</vt:lpstr>
      <vt:lpstr>足球小將主題曲</vt:lpstr>
      <vt:lpstr>    威風/威風凜凜</vt:lpstr>
      <vt:lpstr> 雙腿好似摩打 </vt:lpstr>
      <vt:lpstr>頂呱呱</vt:lpstr>
      <vt:lpstr>日練夜練</vt:lpstr>
      <vt:lpstr>     射波招式</vt:lpstr>
      <vt:lpstr> 攻呀攻　快搶攻 </vt:lpstr>
      <vt:lpstr>射呀射　射它吧 </vt:lpstr>
      <vt:lpstr>穿梭對手之間 </vt:lpstr>
      <vt:lpstr> 獨有腳法像玩耍</vt:lpstr>
      <vt:lpstr>可稱霸只有他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威風</dc:title>
  <dc:creator>SIN</dc:creator>
  <cp:lastModifiedBy>jojo1023</cp:lastModifiedBy>
  <cp:revision>11</cp:revision>
  <dcterms:created xsi:type="dcterms:W3CDTF">2018-03-27T15:09:21Z</dcterms:created>
  <dcterms:modified xsi:type="dcterms:W3CDTF">2019-03-13T12:06:29Z</dcterms:modified>
</cp:coreProperties>
</file>