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59" r:id="rId3"/>
    <p:sldId id="256" r:id="rId4"/>
    <p:sldId id="260" r:id="rId5"/>
    <p:sldId id="257" r:id="rId6"/>
    <p:sldId id="267" r:id="rId7"/>
    <p:sldId id="266" r:id="rId8"/>
    <p:sldId id="271" r:id="rId9"/>
    <p:sldId id="270" r:id="rId10"/>
    <p:sldId id="269" r:id="rId11"/>
    <p:sldId id="273" r:id="rId12"/>
    <p:sldId id="275" r:id="rId13"/>
    <p:sldId id="277" r:id="rId14"/>
  </p:sldIdLst>
  <p:sldSz cx="9144000" cy="6858000" type="screen4x3"/>
  <p:notesSz cx="6761163" cy="9942513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578E6-0F9C-4162-8449-3411E24240BE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96985-F323-4256-91C8-9251AB8CF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198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6D23B-BA49-4FAB-992C-3D8DF894D07C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97298-BA97-48F3-B6FA-DC7D23D14C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915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6482-BCD5-401F-9B3E-AADB58A132E3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798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0E95-9FC0-4D9C-8815-BFABB4BDB2FE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FB00-3E29-4CB5-B1C3-BA58976BD0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07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0E95-9FC0-4D9C-8815-BFABB4BDB2FE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FB00-3E29-4CB5-B1C3-BA58976BD0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213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0E95-9FC0-4D9C-8815-BFABB4BDB2FE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FB00-3E29-4CB5-B1C3-BA58976BD0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079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0E95-9FC0-4D9C-8815-BFABB4BDB2FE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FB00-3E29-4CB5-B1C3-BA58976BD0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256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0E95-9FC0-4D9C-8815-BFABB4BDB2FE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FB00-3E29-4CB5-B1C3-BA58976BD0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352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0E95-9FC0-4D9C-8815-BFABB4BDB2FE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FB00-3E29-4CB5-B1C3-BA58976BD0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633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0E95-9FC0-4D9C-8815-BFABB4BDB2FE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FB00-3E29-4CB5-B1C3-BA58976BD0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340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0E95-9FC0-4D9C-8815-BFABB4BDB2FE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FB00-3E29-4CB5-B1C3-BA58976BD0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117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0E95-9FC0-4D9C-8815-BFABB4BDB2FE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FB00-3E29-4CB5-B1C3-BA58976BD0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044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0E95-9FC0-4D9C-8815-BFABB4BDB2FE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FB00-3E29-4CB5-B1C3-BA58976BD0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255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0E95-9FC0-4D9C-8815-BFABB4BDB2FE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FB00-3E29-4CB5-B1C3-BA58976BD0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32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00E95-9FC0-4D9C-8815-BFABB4BDB2FE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2FB00-3E29-4CB5-B1C3-BA58976BD0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394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9836" y="1484784"/>
            <a:ext cx="752432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0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運動</a:t>
            </a:r>
            <a:endParaRPr lang="zh-TW" altLang="en-US" sz="2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00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7"/>
          <a:stretch/>
        </p:blipFill>
        <p:spPr bwMode="auto">
          <a:xfrm>
            <a:off x="2843808" y="104016"/>
            <a:ext cx="4630371" cy="333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" y="3456424"/>
            <a:ext cx="4505285" cy="34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08520" y="-243408"/>
            <a:ext cx="33123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板球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62" y="3429000"/>
            <a:ext cx="46539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70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470025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07529"/>
              </p:ext>
            </p:extLst>
          </p:nvPr>
        </p:nvGraphicFramePr>
        <p:xfrm>
          <a:off x="1547664" y="476672"/>
          <a:ext cx="6096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6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運動</a:t>
                      </a:r>
                      <a:endParaRPr lang="zh-TW" sz="6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6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地點</a:t>
                      </a:r>
                      <a:endParaRPr lang="zh-TW" sz="6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6000" kern="1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跑步</a:t>
                      </a:r>
                      <a:endParaRPr lang="zh-TW" sz="6000" kern="100" dirty="0">
                        <a:solidFill>
                          <a:srgbClr val="7030A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6000" kern="100" dirty="0">
                          <a:solidFill>
                            <a:srgbClr val="7030A0"/>
                          </a:solidFill>
                          <a:ea typeface="標楷體"/>
                          <a:cs typeface="Times New Roman"/>
                        </a:rPr>
                        <a:t>公園</a:t>
                      </a:r>
                      <a:endParaRPr lang="zh-TW" altLang="zh-HK" sz="6000" kern="100" dirty="0">
                        <a:solidFill>
                          <a:srgbClr val="7030A0"/>
                        </a:solidFill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6000" kern="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游泳</a:t>
                      </a:r>
                      <a:endParaRPr lang="zh-TW" sz="6000" kern="100" dirty="0">
                        <a:solidFill>
                          <a:srgbClr val="00B05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6000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標楷體"/>
                          <a:cs typeface="Times New Roman"/>
                        </a:rPr>
                        <a:t>泳池</a:t>
                      </a:r>
                      <a:endParaRPr lang="zh-TW" altLang="zh-HK" sz="6000" kern="1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6000" kern="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跳舞</a:t>
                      </a:r>
                      <a:endParaRPr lang="zh-TW" sz="6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6000" kern="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舞蹈室</a:t>
                      </a:r>
                      <a:endParaRPr lang="zh-TW" sz="6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6000" kern="1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踏單車</a:t>
                      </a:r>
                      <a:endParaRPr lang="zh-TW" sz="6000" kern="1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6000" kern="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標楷體"/>
                          <a:cs typeface="Times New Roman"/>
                        </a:rPr>
                        <a:t>單車徑</a:t>
                      </a:r>
                      <a:endParaRPr lang="zh-TW" altLang="zh-HK" sz="6000" kern="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6000" kern="1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打板球</a:t>
                      </a:r>
                      <a:endParaRPr lang="zh-TW" sz="6000" kern="100" dirty="0">
                        <a:solidFill>
                          <a:schemeClr val="tx2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6000" kern="1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標楷體"/>
                          <a:cs typeface="Times New Roman"/>
                        </a:rPr>
                        <a:t>板球場</a:t>
                      </a:r>
                      <a:endParaRPr lang="zh-TW" altLang="zh-HK" sz="600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89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80528" y="620688"/>
            <a:ext cx="987721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標楷體" pitchFamily="65" charset="-120"/>
                <a:ea typeface="標楷體" pitchFamily="65" charset="-120"/>
              </a:rPr>
              <a:t>問：請問你喜歡</a:t>
            </a:r>
            <a:endParaRPr lang="en-US" altLang="zh-TW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標楷體" pitchFamily="65" charset="-120"/>
                <a:ea typeface="標楷體" pitchFamily="65" charset="-120"/>
              </a:rPr>
              <a:t>做甚麼運動？</a:t>
            </a:r>
          </a:p>
        </p:txBody>
      </p:sp>
      <p:sp>
        <p:nvSpPr>
          <p:cNvPr id="5" name="矩形 4"/>
          <p:cNvSpPr/>
          <p:nvPr/>
        </p:nvSpPr>
        <p:spPr>
          <a:xfrm>
            <a:off x="251520" y="3284984"/>
            <a:ext cx="88924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答：我喜歡</a:t>
            </a:r>
            <a:r>
              <a:rPr lang="zh-HK" alt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做</a:t>
            </a:r>
            <a:r>
              <a:rPr lang="en-US" altLang="zh-HK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HK" alt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運動</a:t>
            </a:r>
            <a:r>
              <a:rPr lang="en-US" altLang="zh-HK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 </a:t>
            </a:r>
            <a:r>
              <a:rPr lang="zh-HK" alt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405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80528" y="620688"/>
            <a:ext cx="987721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標楷體" pitchFamily="65" charset="-120"/>
                <a:ea typeface="標楷體" pitchFamily="65" charset="-120"/>
              </a:rPr>
              <a:t>問：請問你喜歡在哪兒</a:t>
            </a:r>
            <a:endParaRPr lang="en-US" altLang="zh-TW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標楷體" pitchFamily="65" charset="-120"/>
                <a:ea typeface="標楷體" pitchFamily="65" charset="-120"/>
              </a:rPr>
              <a:t>做甚麼運動？</a:t>
            </a:r>
          </a:p>
        </p:txBody>
      </p:sp>
      <p:sp>
        <p:nvSpPr>
          <p:cNvPr id="5" name="矩形 4"/>
          <p:cNvSpPr/>
          <p:nvPr/>
        </p:nvSpPr>
        <p:spPr>
          <a:xfrm>
            <a:off x="251520" y="3284984"/>
            <a:ext cx="88924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答：我喜歡在</a:t>
            </a:r>
            <a:r>
              <a:rPr lang="en-US" altLang="zh-TW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HK" alt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地方</a:t>
            </a:r>
            <a:r>
              <a:rPr lang="en-US" altLang="zh-HK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ctr"/>
            <a:r>
              <a:rPr lang="zh-HK" altLang="en-US" sz="66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做</a:t>
            </a:r>
            <a:r>
              <a:rPr lang="en-US" altLang="zh-HK" sz="66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HK" alt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運動項目</a:t>
            </a:r>
            <a:r>
              <a:rPr lang="en-US" altLang="zh-HK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482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1672" y="2420888"/>
            <a:ext cx="87248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左彎腰，右彎腰，</a:t>
            </a:r>
            <a:endParaRPr lang="zh-TW" alt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625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982450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點點頭，扭扭腰，</a:t>
            </a:r>
            <a:endParaRPr lang="zh-TW" alt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752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200" y="1916832"/>
            <a:ext cx="88569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伸伸手， 轉轉肩，</a:t>
            </a:r>
            <a:endParaRPr lang="zh-TW" alt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193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3333" y="980728"/>
            <a:ext cx="88031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踢踢腳， 跳一跳，</a:t>
            </a:r>
            <a:endParaRPr lang="zh-TW" altLang="en-US" sz="8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3573016"/>
            <a:ext cx="75841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天天運動不可少。</a:t>
            </a:r>
            <a:endParaRPr lang="zh-TW" alt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5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260648"/>
            <a:ext cx="26500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跑步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19F35-B019-4FF3-8622-194E12324959}"/>
              </a:ext>
            </a:extLst>
          </p:cNvPr>
          <p:cNvSpPr txBox="1"/>
          <p:nvPr/>
        </p:nvSpPr>
        <p:spPr>
          <a:xfrm>
            <a:off x="2915816" y="1916832"/>
            <a:ext cx="4536504" cy="4339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latin typeface="DFKai-SB" panose="03000509000000000000" pitchFamily="65" charset="-120"/>
                <a:ea typeface="DFKai-SB" panose="03000509000000000000" pitchFamily="65" charset="-120"/>
              </a:rPr>
              <a:t>跑步圖片</a:t>
            </a:r>
            <a:endParaRPr lang="en-HK" sz="13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426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" y="3346239"/>
            <a:ext cx="4626846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42" y="3696481"/>
            <a:ext cx="4514850" cy="318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6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8" y="0"/>
            <a:ext cx="4514850" cy="336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1" y="116632"/>
            <a:ext cx="42484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游泳</a:t>
            </a:r>
          </a:p>
        </p:txBody>
      </p:sp>
    </p:spTree>
    <p:extLst>
      <p:ext uri="{BB962C8B-B14F-4D97-AF65-F5344CB8AC3E}">
        <p14:creationId xmlns:p14="http://schemas.microsoft.com/office/powerpoint/2010/main" val="303289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"/>
          <a:stretch/>
        </p:blipFill>
        <p:spPr bwMode="auto">
          <a:xfrm>
            <a:off x="0" y="3573016"/>
            <a:ext cx="458799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43320"/>
            <a:ext cx="4556008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420"/>
            <a:ext cx="28098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0760" y="692696"/>
            <a:ext cx="4824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踏單車</a:t>
            </a:r>
          </a:p>
        </p:txBody>
      </p:sp>
    </p:spTree>
    <p:extLst>
      <p:ext uri="{BB962C8B-B14F-4D97-AF65-F5344CB8AC3E}">
        <p14:creationId xmlns:p14="http://schemas.microsoft.com/office/powerpoint/2010/main" val="266431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972616" y="116632"/>
            <a:ext cx="65929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跳舞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3262A-3D1E-4379-BCE8-D5B4F18F8E35}"/>
              </a:ext>
            </a:extLst>
          </p:cNvPr>
          <p:cNvSpPr txBox="1"/>
          <p:nvPr/>
        </p:nvSpPr>
        <p:spPr>
          <a:xfrm>
            <a:off x="2915816" y="1916832"/>
            <a:ext cx="4536504" cy="4339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latin typeface="DFKai-SB" panose="03000509000000000000" pitchFamily="65" charset="-120"/>
                <a:ea typeface="DFKai-SB" panose="03000509000000000000" pitchFamily="65" charset="-120"/>
              </a:rPr>
              <a:t>跳舞圖片</a:t>
            </a:r>
            <a:endParaRPr lang="en-HK" sz="13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7623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149</Words>
  <Application>Microsoft Office PowerPoint</Application>
  <PresentationFormat>On-screen Show (4:3)</PresentationFormat>
  <Paragraphs>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DFKai-SB</vt:lpstr>
      <vt:lpstr>DFKai-SB</vt:lpstr>
      <vt:lpstr>Arial</vt:lpstr>
      <vt:lpstr>Calibri</vt:lpstr>
      <vt:lpstr>Times New Roman</vt:lpstr>
      <vt:lpstr>Office 佈景主題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Teresa Yeung</dc:creator>
  <cp:lastModifiedBy>jojo1023</cp:lastModifiedBy>
  <cp:revision>27</cp:revision>
  <cp:lastPrinted>2018-04-08T19:09:31Z</cp:lastPrinted>
  <dcterms:created xsi:type="dcterms:W3CDTF">2018-04-06T00:14:58Z</dcterms:created>
  <dcterms:modified xsi:type="dcterms:W3CDTF">2019-03-13T13:18:49Z</dcterms:modified>
</cp:coreProperties>
</file>