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761163" cy="99425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8C40-0F48-4443-9447-905858C1CC83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70928-CBB7-48B5-BCBD-754C1B40E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316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316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31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32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18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029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40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556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05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52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046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E87D-93A1-4798-934C-65B024F0DFA8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A9BC-38A7-4AB7-9476-75A128C314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53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"/>
          <a:stretch/>
        </p:blipFill>
        <p:spPr bwMode="auto">
          <a:xfrm>
            <a:off x="3125681" y="104016"/>
            <a:ext cx="4630371" cy="33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3456424"/>
            <a:ext cx="4505285" cy="34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08520" y="-243408"/>
            <a:ext cx="3312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板球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62" y="3429000"/>
            <a:ext cx="46539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260648"/>
            <a:ext cx="2650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跑步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F4299-40E9-42F9-9214-86E45D553BB6}"/>
              </a:ext>
            </a:extLst>
          </p:cNvPr>
          <p:cNvSpPr txBox="1"/>
          <p:nvPr/>
        </p:nvSpPr>
        <p:spPr>
          <a:xfrm>
            <a:off x="2915816" y="1916832"/>
            <a:ext cx="4536504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atin typeface="DFKai-SB" panose="03000509000000000000" pitchFamily="65" charset="-120"/>
                <a:ea typeface="DFKai-SB" panose="03000509000000000000" pitchFamily="65" charset="-120"/>
              </a:rPr>
              <a:t>跑步圖片</a:t>
            </a:r>
            <a:endParaRPr lang="en-HK" sz="13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70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3346239"/>
            <a:ext cx="4626846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42" y="3696481"/>
            <a:ext cx="4514850" cy="31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6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8" y="0"/>
            <a:ext cx="4514850" cy="33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1" y="116632"/>
            <a:ext cx="42484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游泳</a:t>
            </a:r>
          </a:p>
        </p:txBody>
      </p:sp>
    </p:spTree>
    <p:extLst>
      <p:ext uri="{BB962C8B-B14F-4D97-AF65-F5344CB8AC3E}">
        <p14:creationId xmlns:p14="http://schemas.microsoft.com/office/powerpoint/2010/main" val="26542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972616" y="116632"/>
            <a:ext cx="65929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跳舞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5BCBC-0F5C-455A-BAD4-10FBDBA7F472}"/>
              </a:ext>
            </a:extLst>
          </p:cNvPr>
          <p:cNvSpPr txBox="1"/>
          <p:nvPr/>
        </p:nvSpPr>
        <p:spPr>
          <a:xfrm>
            <a:off x="2915816" y="1916832"/>
            <a:ext cx="4536504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atin typeface="DFKai-SB" panose="03000509000000000000" pitchFamily="65" charset="-120"/>
                <a:ea typeface="DFKai-SB" panose="03000509000000000000" pitchFamily="65" charset="-120"/>
              </a:rPr>
              <a:t>跳舞圖片</a:t>
            </a:r>
            <a:endParaRPr lang="en-HK" sz="13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44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/>
        </p:blipFill>
        <p:spPr bwMode="auto">
          <a:xfrm>
            <a:off x="0" y="3573016"/>
            <a:ext cx="45879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43320"/>
            <a:ext cx="455600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20"/>
            <a:ext cx="28098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0760" y="692696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踏單車</a:t>
            </a:r>
          </a:p>
        </p:txBody>
      </p:sp>
    </p:spTree>
    <p:extLst>
      <p:ext uri="{BB962C8B-B14F-4D97-AF65-F5344CB8AC3E}">
        <p14:creationId xmlns:p14="http://schemas.microsoft.com/office/powerpoint/2010/main" val="19945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DFKai-SB</vt:lpstr>
      <vt:lpstr>DFKai-SB</vt:lpstr>
      <vt:lpstr>Arial</vt:lpstr>
      <vt:lpstr>Calibri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Teresa Yeung</dc:creator>
  <cp:lastModifiedBy>jojo1023</cp:lastModifiedBy>
  <cp:revision>23</cp:revision>
  <cp:lastPrinted>2018-04-08T19:12:24Z</cp:lastPrinted>
  <dcterms:created xsi:type="dcterms:W3CDTF">2018-04-06T03:11:08Z</dcterms:created>
  <dcterms:modified xsi:type="dcterms:W3CDTF">2019-03-13T13:18:58Z</dcterms:modified>
</cp:coreProperties>
</file>