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61163" cy="9942513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64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9D78E-8787-40DE-BDA0-66944EC7DED4}" type="datetimeFigureOut">
              <a:rPr lang="zh-HK" altLang="en-US" smtClean="0"/>
              <a:t>12/4/2018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535FF-049C-4D68-8A92-0BE70C3F34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35078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6CAFC-73F2-49A5-BC87-2D2DF1821419}" type="datetimeFigureOut">
              <a:rPr lang="zh-HK" altLang="en-US" smtClean="0"/>
              <a:t>12/4/2018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36482-BCD5-401F-9B3E-AADB58A132E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67726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36482-BCD5-401F-9B3E-AADB58A132E3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47982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5CB4-5C22-4AB7-BD45-167583132F26}" type="datetimeFigureOut">
              <a:rPr lang="zh-HK" altLang="en-US" smtClean="0"/>
              <a:t>12/4/2018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51D7-E8B7-4A25-B4EB-40B8187B2E4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88586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5CB4-5C22-4AB7-BD45-167583132F26}" type="datetimeFigureOut">
              <a:rPr lang="zh-HK" altLang="en-US" smtClean="0"/>
              <a:t>12/4/2018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51D7-E8B7-4A25-B4EB-40B8187B2E4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93529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5CB4-5C22-4AB7-BD45-167583132F26}" type="datetimeFigureOut">
              <a:rPr lang="zh-HK" altLang="en-US" smtClean="0"/>
              <a:t>12/4/2018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51D7-E8B7-4A25-B4EB-40B8187B2E4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21163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5CB4-5C22-4AB7-BD45-167583132F26}" type="datetimeFigureOut">
              <a:rPr lang="zh-HK" altLang="en-US" smtClean="0"/>
              <a:t>12/4/2018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51D7-E8B7-4A25-B4EB-40B8187B2E4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16008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5CB4-5C22-4AB7-BD45-167583132F26}" type="datetimeFigureOut">
              <a:rPr lang="zh-HK" altLang="en-US" smtClean="0"/>
              <a:t>12/4/2018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51D7-E8B7-4A25-B4EB-40B8187B2E4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99992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5CB4-5C22-4AB7-BD45-167583132F26}" type="datetimeFigureOut">
              <a:rPr lang="zh-HK" altLang="en-US" smtClean="0"/>
              <a:t>12/4/2018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51D7-E8B7-4A25-B4EB-40B8187B2E4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02491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5CB4-5C22-4AB7-BD45-167583132F26}" type="datetimeFigureOut">
              <a:rPr lang="zh-HK" altLang="en-US" smtClean="0"/>
              <a:t>12/4/2018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51D7-E8B7-4A25-B4EB-40B8187B2E4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73348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5CB4-5C22-4AB7-BD45-167583132F26}" type="datetimeFigureOut">
              <a:rPr lang="zh-HK" altLang="en-US" smtClean="0"/>
              <a:t>12/4/2018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51D7-E8B7-4A25-B4EB-40B8187B2E4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6741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5CB4-5C22-4AB7-BD45-167583132F26}" type="datetimeFigureOut">
              <a:rPr lang="zh-HK" altLang="en-US" smtClean="0"/>
              <a:t>12/4/2018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51D7-E8B7-4A25-B4EB-40B8187B2E4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6206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5CB4-5C22-4AB7-BD45-167583132F26}" type="datetimeFigureOut">
              <a:rPr lang="zh-HK" altLang="en-US" smtClean="0"/>
              <a:t>12/4/2018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51D7-E8B7-4A25-B4EB-40B8187B2E4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3008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5CB4-5C22-4AB7-BD45-167583132F26}" type="datetimeFigureOut">
              <a:rPr lang="zh-HK" altLang="en-US" smtClean="0"/>
              <a:t>12/4/2018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51D7-E8B7-4A25-B4EB-40B8187B2E4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5789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D5CB4-5C22-4AB7-BD45-167583132F26}" type="datetimeFigureOut">
              <a:rPr lang="zh-HK" altLang="en-US" smtClean="0"/>
              <a:t>12/4/2018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351D7-E8B7-4A25-B4EB-40B8187B2E4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72239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772400" cy="1470025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470748"/>
              </p:ext>
            </p:extLst>
          </p:nvPr>
        </p:nvGraphicFramePr>
        <p:xfrm>
          <a:off x="1547664" y="476672"/>
          <a:ext cx="60960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60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運動</a:t>
                      </a:r>
                      <a:endParaRPr lang="zh-TW" sz="6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60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地點</a:t>
                      </a:r>
                      <a:endParaRPr lang="zh-TW" sz="6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6000" kern="100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跑步</a:t>
                      </a:r>
                      <a:endParaRPr lang="zh-TW" sz="6000" kern="100" dirty="0">
                        <a:solidFill>
                          <a:srgbClr val="7030A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sz="6000" kern="100" dirty="0" smtClean="0">
                          <a:solidFill>
                            <a:srgbClr val="7030A0"/>
                          </a:solidFill>
                          <a:ea typeface="標楷體"/>
                          <a:cs typeface="Times New Roman"/>
                        </a:rPr>
                        <a:t>公園</a:t>
                      </a:r>
                      <a:endParaRPr lang="zh-TW" altLang="zh-HK" sz="6000" kern="100" dirty="0" smtClean="0">
                        <a:solidFill>
                          <a:srgbClr val="7030A0"/>
                        </a:solidFill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6000" kern="10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游泳</a:t>
                      </a:r>
                      <a:endParaRPr lang="zh-TW" sz="6000" kern="100" dirty="0">
                        <a:solidFill>
                          <a:srgbClr val="00B05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sz="6000" kern="1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標楷體"/>
                          <a:cs typeface="Times New Roman"/>
                        </a:rPr>
                        <a:t>泳池</a:t>
                      </a:r>
                      <a:endParaRPr lang="zh-TW" altLang="zh-HK" sz="6000" kern="100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6000" kern="1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跳舞</a:t>
                      </a:r>
                      <a:endParaRPr lang="zh-TW" sz="6000" kern="100" dirty="0">
                        <a:solidFill>
                          <a:srgbClr val="C0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6000" kern="1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舞蹈室</a:t>
                      </a:r>
                      <a:endParaRPr lang="zh-TW" sz="6000" kern="100" dirty="0">
                        <a:solidFill>
                          <a:srgbClr val="C0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6000" kern="100" dirty="0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踏單車</a:t>
                      </a:r>
                      <a:endParaRPr lang="zh-TW" sz="6000" kern="1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sz="6000" kern="1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標楷體"/>
                          <a:cs typeface="Times New Roman"/>
                        </a:rPr>
                        <a:t>單車徑</a:t>
                      </a:r>
                      <a:endParaRPr lang="zh-TW" altLang="zh-HK" sz="6000" kern="1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6000" kern="1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打板球</a:t>
                      </a:r>
                      <a:endParaRPr lang="zh-TW" sz="6000" kern="100" dirty="0">
                        <a:solidFill>
                          <a:schemeClr val="tx2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sz="6000" kern="1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標楷體"/>
                          <a:cs typeface="Times New Roman"/>
                        </a:rPr>
                        <a:t>板球場</a:t>
                      </a:r>
                      <a:endParaRPr lang="zh-TW" altLang="zh-HK" sz="6000" kern="1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29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19</Words>
  <Application>Microsoft Office PowerPoint</Application>
  <PresentationFormat>如螢幕大小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Teresa Yeung</dc:creator>
  <cp:lastModifiedBy>Teresa Yeung</cp:lastModifiedBy>
  <cp:revision>4</cp:revision>
  <cp:lastPrinted>2018-04-08T19:13:17Z</cp:lastPrinted>
  <dcterms:created xsi:type="dcterms:W3CDTF">2018-04-08T18:32:12Z</dcterms:created>
  <dcterms:modified xsi:type="dcterms:W3CDTF">2018-04-12T00:36:01Z</dcterms:modified>
</cp:coreProperties>
</file>