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412C-14AF-4328-A3B6-F2F896F40E81}" type="datetimeFigureOut">
              <a:rPr lang="zh-HK" altLang="en-US" smtClean="0"/>
              <a:t>12/4/2018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1D0C-3BE0-427D-9554-6D333E7354F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29876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412C-14AF-4328-A3B6-F2F896F40E81}" type="datetimeFigureOut">
              <a:rPr lang="zh-HK" altLang="en-US" smtClean="0"/>
              <a:t>12/4/2018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1D0C-3BE0-427D-9554-6D333E7354F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82875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412C-14AF-4328-A3B6-F2F896F40E81}" type="datetimeFigureOut">
              <a:rPr lang="zh-HK" altLang="en-US" smtClean="0"/>
              <a:t>12/4/2018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1D0C-3BE0-427D-9554-6D333E7354F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43702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412C-14AF-4328-A3B6-F2F896F40E81}" type="datetimeFigureOut">
              <a:rPr lang="zh-HK" altLang="en-US" smtClean="0"/>
              <a:t>12/4/2018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1D0C-3BE0-427D-9554-6D333E7354F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40683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412C-14AF-4328-A3B6-F2F896F40E81}" type="datetimeFigureOut">
              <a:rPr lang="zh-HK" altLang="en-US" smtClean="0"/>
              <a:t>12/4/2018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1D0C-3BE0-427D-9554-6D333E7354F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01952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412C-14AF-4328-A3B6-F2F896F40E81}" type="datetimeFigureOut">
              <a:rPr lang="zh-HK" altLang="en-US" smtClean="0"/>
              <a:t>12/4/2018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1D0C-3BE0-427D-9554-6D333E7354F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45751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412C-14AF-4328-A3B6-F2F896F40E81}" type="datetimeFigureOut">
              <a:rPr lang="zh-HK" altLang="en-US" smtClean="0"/>
              <a:t>12/4/2018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1D0C-3BE0-427D-9554-6D333E7354F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7907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412C-14AF-4328-A3B6-F2F896F40E81}" type="datetimeFigureOut">
              <a:rPr lang="zh-HK" altLang="en-US" smtClean="0"/>
              <a:t>12/4/2018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1D0C-3BE0-427D-9554-6D333E7354F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91854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412C-14AF-4328-A3B6-F2F896F40E81}" type="datetimeFigureOut">
              <a:rPr lang="zh-HK" altLang="en-US" smtClean="0"/>
              <a:t>12/4/2018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1D0C-3BE0-427D-9554-6D333E7354F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02347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412C-14AF-4328-A3B6-F2F896F40E81}" type="datetimeFigureOut">
              <a:rPr lang="zh-HK" altLang="en-US" smtClean="0"/>
              <a:t>12/4/2018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1D0C-3BE0-427D-9554-6D333E7354F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1883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412C-14AF-4328-A3B6-F2F896F40E81}" type="datetimeFigureOut">
              <a:rPr lang="zh-HK" altLang="en-US" smtClean="0"/>
              <a:t>12/4/2018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1D0C-3BE0-427D-9554-6D333E7354F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02293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4412C-14AF-4328-A3B6-F2F896F40E81}" type="datetimeFigureOut">
              <a:rPr lang="zh-HK" altLang="en-US" smtClean="0"/>
              <a:t>12/4/2018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91D0C-3BE0-427D-9554-6D333E7354F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70734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-180528" y="620688"/>
            <a:ext cx="9877213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標楷體" pitchFamily="65" charset="-120"/>
                <a:ea typeface="標楷體" pitchFamily="65" charset="-120"/>
              </a:rPr>
              <a:t>問：請問你喜歡</a:t>
            </a:r>
            <a:endParaRPr lang="en-US" altLang="zh-TW" sz="6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標楷體" pitchFamily="65" charset="-120"/>
                <a:ea typeface="標楷體" pitchFamily="65" charset="-120"/>
              </a:rPr>
              <a:t>做甚麼運動？</a:t>
            </a:r>
            <a:endParaRPr lang="zh-TW" altLang="en-US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51520" y="3284984"/>
            <a:ext cx="889248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答：我喜歡</a:t>
            </a:r>
            <a:r>
              <a:rPr lang="zh-HK" altLang="en-US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做</a:t>
            </a:r>
            <a:r>
              <a:rPr lang="en-US" altLang="zh-HK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(</a:t>
            </a:r>
            <a:r>
              <a:rPr lang="zh-HK" altLang="en-US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運動</a:t>
            </a:r>
            <a:r>
              <a:rPr lang="en-US" altLang="zh-HK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) </a:t>
            </a:r>
            <a:r>
              <a:rPr lang="zh-HK" altLang="en-US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-180528" y="620688"/>
            <a:ext cx="9877213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標楷體" pitchFamily="65" charset="-120"/>
                <a:ea typeface="標楷體" pitchFamily="65" charset="-120"/>
              </a:rPr>
              <a:t>問：請問你喜歡在哪兒</a:t>
            </a:r>
            <a:endParaRPr lang="en-US" altLang="zh-TW" sz="6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標楷體" pitchFamily="65" charset="-120"/>
                <a:ea typeface="標楷體" pitchFamily="65" charset="-120"/>
              </a:rPr>
              <a:t>做甚麼運動？</a:t>
            </a:r>
            <a:endParaRPr lang="zh-TW" altLang="en-US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51520" y="3284984"/>
            <a:ext cx="889248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答：我喜歡在</a:t>
            </a:r>
            <a:r>
              <a:rPr lang="en-US" altLang="zh-TW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(</a:t>
            </a:r>
            <a:r>
              <a:rPr lang="zh-HK" altLang="en-US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地方</a:t>
            </a:r>
            <a:r>
              <a:rPr lang="en-US" altLang="zh-HK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algn="ctr"/>
            <a:r>
              <a:rPr lang="zh-HK" altLang="en-US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做</a:t>
            </a:r>
            <a:r>
              <a:rPr lang="en-US" altLang="zh-HK" sz="66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(</a:t>
            </a:r>
            <a:r>
              <a:rPr lang="zh-HK" altLang="en-US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運動項目</a:t>
            </a:r>
            <a:r>
              <a:rPr lang="en-US" altLang="zh-HK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8893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42</Words>
  <Application>Microsoft Office PowerPoint</Application>
  <PresentationFormat>如螢幕大小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Teresa Yeung</dc:creator>
  <cp:lastModifiedBy>Teresa Yeung</cp:lastModifiedBy>
  <cp:revision>2</cp:revision>
  <dcterms:created xsi:type="dcterms:W3CDTF">2018-04-08T19:19:21Z</dcterms:created>
  <dcterms:modified xsi:type="dcterms:W3CDTF">2018-04-12T00:41:15Z</dcterms:modified>
</cp:coreProperties>
</file>