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AA37A-2F11-4FF4-AB3C-3D95174B4E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1C0865-FD3F-4497-9C1B-D68AA76E69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54A3F0-37AB-4CB5-B4FB-AE9CC920E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9531-3062-417A-805D-62AC902F16F5}" type="datetimeFigureOut">
              <a:rPr lang="en-HK" smtClean="0"/>
              <a:t>22/3/2019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4758-CAB7-40EB-9689-A3DEEFBB1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77D687-AFA4-40FE-ABA6-99E7A0E87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9B253-A1E1-411D-AB6E-90ED33E8A945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24690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2B0F9-D5E6-4D32-92A3-147EBFAE5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AB184B-FA01-4554-B415-3C633835E1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8B019-3BDC-4F25-BB34-6CA22993D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9531-3062-417A-805D-62AC902F16F5}" type="datetimeFigureOut">
              <a:rPr lang="en-HK" smtClean="0"/>
              <a:t>22/3/2019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B1417-AE33-43C6-86CD-2BFFE764F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CE96AF-3617-4042-961B-C6CBA68F1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9B253-A1E1-411D-AB6E-90ED33E8A945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09701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24E91B-1FC4-485B-85EA-B137D3E51C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8920E9-E6AB-42C7-8FAB-0D51B9C69B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E73651-F2A4-40FA-B7D5-66221807B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9531-3062-417A-805D-62AC902F16F5}" type="datetimeFigureOut">
              <a:rPr lang="en-HK" smtClean="0"/>
              <a:t>22/3/2019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71F38-0245-45E5-983B-CDBF1E8B9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29AFD9-7606-4459-AB15-E12CB4007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9B253-A1E1-411D-AB6E-90ED33E8A945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802300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CEAF8-F20F-48E0-AC73-025695F02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111E4-2EB5-4F15-8366-1862CA5FC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F2DD2-D2F9-4C50-A9D9-B3C043729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9531-3062-417A-805D-62AC902F16F5}" type="datetimeFigureOut">
              <a:rPr lang="en-HK" smtClean="0"/>
              <a:t>22/3/2019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F6925-38B0-477B-8C64-34161A235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10A447-1FA0-46E8-8CC2-673EFC27C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9B253-A1E1-411D-AB6E-90ED33E8A945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011277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9CD65-668F-461A-9355-5B11E42E3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A0931C-D0AB-404D-B230-B152DE840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93DC84-9E73-443B-9ECF-CBF6EAE48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9531-3062-417A-805D-62AC902F16F5}" type="datetimeFigureOut">
              <a:rPr lang="en-HK" smtClean="0"/>
              <a:t>22/3/2019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F2920-E61A-4A61-965F-975E77456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746D00-21D2-4A3D-B15B-09DAC0EF6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9B253-A1E1-411D-AB6E-90ED33E8A945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17175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64B94-9AFE-44EF-BEA8-8A3E09BD1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714D8-C24A-4B39-8A04-6008597BA5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0EA0DD-535A-4171-85D1-2B83757DE3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847094-197F-4B0F-B6BA-02DFA933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9531-3062-417A-805D-62AC902F16F5}" type="datetimeFigureOut">
              <a:rPr lang="en-HK" smtClean="0"/>
              <a:t>22/3/2019</a:t>
            </a:fld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DB02ED-35B5-4DF9-895B-513C71BBC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17797A-90C8-4859-B771-8335EC675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9B253-A1E1-411D-AB6E-90ED33E8A945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690839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621AD-56FE-414A-A4E1-3845AE614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F05D0F-5953-4CF9-87C9-0DCB3EDC7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2BBB1-B341-45E6-9B7F-DC8D35AFAF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88EDFB-A08B-4372-92E8-65F72BA716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C7713E-5D8B-4EBE-91F3-04B3156DD9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C95D9B-0F95-42F8-BB59-E5D6142D9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9531-3062-417A-805D-62AC902F16F5}" type="datetimeFigureOut">
              <a:rPr lang="en-HK" smtClean="0"/>
              <a:t>22/3/2019</a:t>
            </a:fld>
            <a:endParaRPr lang="en-H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B46CEB-1809-4A60-8580-688704878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0F0485-3145-4056-8470-694EF5016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9B253-A1E1-411D-AB6E-90ED33E8A945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76460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CD61-5EC4-4FE2-B887-550BF4834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B0C19D-7EA5-49BF-8285-83DEC1643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9531-3062-417A-805D-62AC902F16F5}" type="datetimeFigureOut">
              <a:rPr lang="en-HK" smtClean="0"/>
              <a:t>22/3/2019</a:t>
            </a:fld>
            <a:endParaRPr lang="en-H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AF6BAB-B725-47FC-B0A5-CB694CD12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43AAAF-20BB-45C5-BA92-7C6833CEB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9B253-A1E1-411D-AB6E-90ED33E8A945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992909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7999C7-DC0F-4B50-8D28-85E4FCE7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9531-3062-417A-805D-62AC902F16F5}" type="datetimeFigureOut">
              <a:rPr lang="en-HK" smtClean="0"/>
              <a:t>22/3/2019</a:t>
            </a:fld>
            <a:endParaRPr lang="en-H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8A17DA-4416-4D49-BD84-0CB95C996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6A428E-B307-4BBE-AE09-927D32918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9B253-A1E1-411D-AB6E-90ED33E8A945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82300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FD914-7955-42F5-8390-032078EFB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14A9B-C25D-494A-8032-909A470C9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AF681E-C5D6-43AF-8CA6-68F4F7FDF7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BDA4C-3A4A-43A1-90D2-992B8DCD3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9531-3062-417A-805D-62AC902F16F5}" type="datetimeFigureOut">
              <a:rPr lang="en-HK" smtClean="0"/>
              <a:t>22/3/2019</a:t>
            </a:fld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117FFB-002F-4FD2-8134-E847C9DD7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BE82C0-6D56-47E0-B8D2-F97DC5627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9B253-A1E1-411D-AB6E-90ED33E8A945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885146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99DE4-A1FB-4D89-8FF2-1E8F97625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00D33A-1C6E-4DCD-91D7-E847E4088E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H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5F4F35-9AA6-41A0-B033-122ED87288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2BD511-4748-49AB-8894-42C7AF1D0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9531-3062-417A-805D-62AC902F16F5}" type="datetimeFigureOut">
              <a:rPr lang="en-HK" smtClean="0"/>
              <a:t>22/3/2019</a:t>
            </a:fld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50D12D-D829-4A1B-A67E-78C95F6DD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B73BFA-E01D-4D6C-99AD-8D5DF2A56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9B253-A1E1-411D-AB6E-90ED33E8A945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83407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993CDC-FFB9-4F86-818B-70C4B8D59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0788AE-5456-43E2-BDC8-512CC541D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84B38-A619-4670-8406-3771B8D67D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C9531-3062-417A-805D-62AC902F16F5}" type="datetimeFigureOut">
              <a:rPr lang="en-HK" smtClean="0"/>
              <a:t>22/3/2019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55B61-04E2-4AD7-B566-8057251B8C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81BE59-B966-40BB-8788-3D08862B64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B253-A1E1-411D-AB6E-90ED33E8A945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036014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1181A-5D38-44EE-84B3-7C89ED1D7B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學習句式</a:t>
            </a:r>
            <a:endParaRPr lang="en-HK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408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43208-7A29-4789-B10F-AB41B2625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824" y="2103437"/>
            <a:ext cx="9039447" cy="1325563"/>
          </a:xfrm>
        </p:spPr>
        <p:txBody>
          <a:bodyPr/>
          <a:lstStyle/>
          <a:p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……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先</a:t>
            </a: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……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，然後</a:t>
            </a: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……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，再</a:t>
            </a: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……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HK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6459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0AA32-489E-477B-80AD-F074DACCC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……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先</a:t>
            </a: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……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，然後</a:t>
            </a: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……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，再</a:t>
            </a: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……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60613-46AF-4C91-9994-80DDF4F09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1603375"/>
          </a:xfrm>
        </p:spPr>
        <p:txBody>
          <a:bodyPr>
            <a:normAutofit fontScale="92500"/>
          </a:bodyPr>
          <a:lstStyle/>
          <a:p>
            <a:r>
              <a:rPr lang="zh-CN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例句：</a:t>
            </a:r>
            <a:endParaRPr lang="en-HK" altLang="zh-CN" sz="4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en-HK" altLang="zh-CN" sz="1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CN" altLang="en-US" sz="3500" dirty="0">
                <a:latin typeface="DFKai-SB" panose="03000509000000000000" pitchFamily="65" charset="-120"/>
                <a:ea typeface="DFKai-SB" panose="03000509000000000000" pitchFamily="65" charset="-120"/>
              </a:rPr>
              <a:t>我</a:t>
            </a:r>
            <a:r>
              <a:rPr lang="zh-CN" altLang="en-US" sz="3500" u="sng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先</a:t>
            </a:r>
            <a:r>
              <a:rPr lang="zh-CN" altLang="en-US" sz="3500" dirty="0">
                <a:latin typeface="DFKai-SB" panose="03000509000000000000" pitchFamily="65" charset="-120"/>
                <a:ea typeface="DFKai-SB" panose="03000509000000000000" pitchFamily="65" charset="-120"/>
              </a:rPr>
              <a:t>做完功課，</a:t>
            </a:r>
            <a:r>
              <a:rPr lang="zh-CN" altLang="en-US" sz="3500" u="sng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然後</a:t>
            </a:r>
            <a:r>
              <a:rPr lang="zh-CN" altLang="en-US" sz="3500" dirty="0">
                <a:latin typeface="DFKai-SB" panose="03000509000000000000" pitchFamily="65" charset="-120"/>
                <a:ea typeface="DFKai-SB" panose="03000509000000000000" pitchFamily="65" charset="-120"/>
              </a:rPr>
              <a:t>去公園跑步，</a:t>
            </a:r>
            <a:r>
              <a:rPr lang="zh-CN" altLang="en-US" sz="3500" u="sng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再</a:t>
            </a:r>
            <a:r>
              <a:rPr lang="zh-CN" altLang="en-US" sz="3500" dirty="0">
                <a:latin typeface="DFKai-SB" panose="03000509000000000000" pitchFamily="65" charset="-120"/>
                <a:ea typeface="DFKai-SB" panose="03000509000000000000" pitchFamily="65" charset="-120"/>
              </a:rPr>
              <a:t>去超級市場買食物。</a:t>
            </a:r>
            <a:endParaRPr lang="en-HK" sz="35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E9F774AA-1F1B-4CD5-AC50-9222E793FB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634" y="3428999"/>
            <a:ext cx="2014340" cy="2103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è·æ­¥ å¡é">
            <a:extLst>
              <a:ext uri="{FF2B5EF4-FFF2-40B4-BE49-F238E27FC236}">
                <a16:creationId xmlns:a16="http://schemas.microsoft.com/office/drawing/2014/main" id="{D588DFB4-719B-4C27-8410-D86D19C5A5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19" t="7599" r="8432" b="8083"/>
          <a:stretch/>
        </p:blipFill>
        <p:spPr bwMode="auto">
          <a:xfrm>
            <a:off x="4523624" y="3425665"/>
            <a:ext cx="1935126" cy="2106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é£ç© å¡é">
            <a:extLst>
              <a:ext uri="{FF2B5EF4-FFF2-40B4-BE49-F238E27FC236}">
                <a16:creationId xmlns:a16="http://schemas.microsoft.com/office/drawing/2014/main" id="{D01976A4-CDEC-444E-A0D2-C5BC476FA8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904" y="3384699"/>
            <a:ext cx="3131493" cy="225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7358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94CF8-9F8D-4BA4-A55A-988DCCDB5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請嘗試造句子：</a:t>
            </a:r>
            <a:endParaRPr lang="en-HK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46A8D-AE98-4AF4-95F8-84B93FF43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8293" y="2431681"/>
            <a:ext cx="8082516" cy="1603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……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先</a:t>
            </a:r>
            <a:r>
              <a:rPr 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……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，然後</a:t>
            </a:r>
            <a:r>
              <a:rPr 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……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，再</a:t>
            </a:r>
            <a:r>
              <a:rPr 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……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HK" sz="4400" dirty="0"/>
          </a:p>
        </p:txBody>
      </p:sp>
    </p:spTree>
    <p:extLst>
      <p:ext uri="{BB962C8B-B14F-4D97-AF65-F5344CB8AC3E}">
        <p14:creationId xmlns:p14="http://schemas.microsoft.com/office/powerpoint/2010/main" val="344032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72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標楷體</vt:lpstr>
      <vt:lpstr>Arial</vt:lpstr>
      <vt:lpstr>Calibri</vt:lpstr>
      <vt:lpstr>Calibri Light</vt:lpstr>
      <vt:lpstr>Office Theme</vt:lpstr>
      <vt:lpstr>學習句式</vt:lpstr>
      <vt:lpstr>……先……，然後……，再……。</vt:lpstr>
      <vt:lpstr>……先……，然後……，再……。</vt:lpstr>
      <vt:lpstr>請嘗試造句子：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學習句式</dc:title>
  <dc:creator>jojo1023</dc:creator>
  <cp:lastModifiedBy>jojo1023</cp:lastModifiedBy>
  <cp:revision>2</cp:revision>
  <dcterms:created xsi:type="dcterms:W3CDTF">2019-03-22T09:25:11Z</dcterms:created>
  <dcterms:modified xsi:type="dcterms:W3CDTF">2019-03-22T09:30:11Z</dcterms:modified>
</cp:coreProperties>
</file>