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84" r:id="rId3"/>
    <p:sldId id="281" r:id="rId4"/>
    <p:sldId id="257" r:id="rId5"/>
    <p:sldId id="285" r:id="rId6"/>
    <p:sldId id="258" r:id="rId7"/>
    <p:sldId id="266" r:id="rId8"/>
    <p:sldId id="259" r:id="rId9"/>
    <p:sldId id="260" r:id="rId10"/>
    <p:sldId id="282" r:id="rId11"/>
    <p:sldId id="262" r:id="rId12"/>
    <p:sldId id="261" r:id="rId13"/>
    <p:sldId id="263" r:id="rId14"/>
    <p:sldId id="264" r:id="rId15"/>
    <p:sldId id="283" r:id="rId16"/>
    <p:sldId id="270" r:id="rId17"/>
    <p:sldId id="273" r:id="rId18"/>
    <p:sldId id="271" r:id="rId19"/>
    <p:sldId id="272" r:id="rId20"/>
    <p:sldId id="276" r:id="rId21"/>
    <p:sldId id="275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 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466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3632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518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946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487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07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4450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490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049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79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78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60A0-E4B5-3C4D-8BEF-739F8ECF2E1A}" type="datetimeFigureOut">
              <a:rPr kumimoji="1" lang="zh-TW" altLang="en-US" smtClean="0"/>
              <a:t>2019/3/13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31C6-1B52-A34A-9E54-0959B6AA95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993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kedcity.net/etv/resource/14841895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r>
              <a:rPr kumimoji="1" lang="zh-TW" altLang="en-US" sz="7300" u="sng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  <a:t>中國</a:t>
            </a:r>
            <a:r>
              <a:rPr kumimoji="1" lang="zh-TW" altLang="en-US" sz="7300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  <a:t>新年</a:t>
            </a:r>
            <a:br>
              <a:rPr kumimoji="1" lang="en-US" altLang="zh-TW" sz="7300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</a:br>
            <a:r>
              <a:rPr kumimoji="1" lang="zh-TW" altLang="en-US" sz="7300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  <a:t>農曆新年</a:t>
            </a:r>
            <a:br>
              <a:rPr kumimoji="1" lang="en-US" altLang="zh-TW" sz="7300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</a:br>
            <a:r>
              <a:rPr kumimoji="1" lang="zh-TW" altLang="en-US" sz="7300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  <a:t>春節</a:t>
            </a:r>
          </a:p>
        </p:txBody>
      </p:sp>
      <p:pic>
        <p:nvPicPr>
          <p:cNvPr id="4" name="內容版面配置區 3" descr="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02" r="-82472" b="6833"/>
          <a:stretch/>
        </p:blipFill>
        <p:spPr>
          <a:xfrm>
            <a:off x="-560313" y="3224431"/>
            <a:ext cx="4233478" cy="2247501"/>
          </a:xfrm>
        </p:spPr>
      </p:pic>
      <p:pic>
        <p:nvPicPr>
          <p:cNvPr id="5" name="圖片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57" y="386890"/>
            <a:ext cx="2099229" cy="31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r>
              <a:rPr kumimoji="1" lang="zh-TW" altLang="en-US" sz="7300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  <a:t>新年來了</a:t>
            </a:r>
            <a:r>
              <a:rPr kumimoji="1" lang="en-US" altLang="zh-TW" sz="7300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^_^</a:t>
            </a:r>
            <a:endParaRPr kumimoji="1" lang="zh-TW" altLang="en-US" sz="7300" dirty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4" name="內容版面配置區 3" descr="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02" r="-82472" b="6833"/>
          <a:stretch/>
        </p:blipFill>
        <p:spPr>
          <a:xfrm>
            <a:off x="-560313" y="3224431"/>
            <a:ext cx="4233478" cy="2247501"/>
          </a:xfrm>
        </p:spPr>
      </p:pic>
      <p:pic>
        <p:nvPicPr>
          <p:cNvPr id="5" name="圖片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57" y="386890"/>
            <a:ext cx="2099229" cy="31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拜年、收紅包</a:t>
            </a:r>
          </a:p>
        </p:txBody>
      </p:sp>
      <p:pic>
        <p:nvPicPr>
          <p:cNvPr id="4" name="內容版面配置區 3" descr="H:\自己做QUOATATION\新年習俗Final version\ed 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1" r="-140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煙花匯演</a:t>
            </a:r>
          </a:p>
        </p:txBody>
      </p:sp>
      <p:pic>
        <p:nvPicPr>
          <p:cNvPr id="4" name="內容版面配置區 3" descr="H:\自己做QUOATATION\新年習俗Final version\ed 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1" r="-140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6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舞龍</a:t>
            </a:r>
          </a:p>
        </p:txBody>
      </p:sp>
      <p:pic>
        <p:nvPicPr>
          <p:cNvPr id="4" name="內容版面配置區 3" descr="H:\自己做QUOATATION\新年習俗Final version\ed 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1" r="-140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舞獅</a:t>
            </a:r>
            <a:endParaRPr kumimoji="1" lang="zh-TW" altLang="en-US" sz="5400" dirty="0"/>
          </a:p>
        </p:txBody>
      </p:sp>
      <p:pic>
        <p:nvPicPr>
          <p:cNvPr id="4" name="內容版面配置區 3" descr="l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38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花車巡遊</a:t>
            </a:r>
            <a:endParaRPr kumimoji="1" lang="zh-TW" altLang="en-US" sz="5400" dirty="0"/>
          </a:p>
        </p:txBody>
      </p:sp>
      <p:pic>
        <p:nvPicPr>
          <p:cNvPr id="5" name="內容版面配置區 4" descr="14538797282818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1" r="-7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2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r>
              <a:rPr kumimoji="1" lang="zh-TW" altLang="en-US" sz="8000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  <a:t>賀年食品</a:t>
            </a:r>
            <a:br>
              <a:rPr kumimoji="1" lang="en-US" altLang="zh-TW" sz="8000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</a:br>
            <a:endParaRPr kumimoji="1" lang="zh-TW" altLang="en-US" sz="8000" dirty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4" name="內容版面配置區 3" descr="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02" r="-82472" b="6833"/>
          <a:stretch/>
        </p:blipFill>
        <p:spPr>
          <a:xfrm>
            <a:off x="-560313" y="3224431"/>
            <a:ext cx="4233478" cy="2247501"/>
          </a:xfrm>
        </p:spPr>
      </p:pic>
      <p:pic>
        <p:nvPicPr>
          <p:cNvPr id="5" name="圖片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57" y="386890"/>
            <a:ext cx="2099229" cy="3148844"/>
          </a:xfrm>
          <a:prstGeom prst="rect">
            <a:avLst/>
          </a:prstGeom>
        </p:spPr>
      </p:pic>
      <p:pic>
        <p:nvPicPr>
          <p:cNvPr id="3" name="圖片 2" descr="12224-face-savouring-delicious-foo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5" y="3035300"/>
            <a:ext cx="2068332" cy="20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年糕</a:t>
            </a:r>
            <a:endParaRPr kumimoji="1" lang="zh-TW" altLang="en-US" sz="5400" dirty="0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煎堆</a:t>
            </a:r>
            <a:endParaRPr kumimoji="1" lang="zh-TW" altLang="en-US" sz="5400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蛋散</a:t>
            </a:r>
            <a:endParaRPr kumimoji="1" lang="zh-TW" altLang="en-US" sz="5400" dirty="0"/>
          </a:p>
        </p:txBody>
      </p:sp>
      <p:pic>
        <p:nvPicPr>
          <p:cNvPr id="6" name="內容版面配置區 5" descr="Macintosh HD:Users:carol:Desktop:HK_Food_Dansan_蛋散_Egg_Shrimp_Cracker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6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endParaRPr kumimoji="1" lang="zh-TW" altLang="en-US" sz="7300" dirty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4" name="內容版面配置區 3" descr="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02" r="-82472" b="6833"/>
          <a:stretch/>
        </p:blipFill>
        <p:spPr>
          <a:xfrm>
            <a:off x="-560313" y="3224431"/>
            <a:ext cx="4233478" cy="2247501"/>
          </a:xfrm>
        </p:spPr>
      </p:pic>
      <p:pic>
        <p:nvPicPr>
          <p:cNvPr id="5" name="圖片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57" y="386890"/>
            <a:ext cx="2099229" cy="31488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86000" y="31058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u="sng" dirty="0">
                <a:hlinkClick r:id="rId4"/>
              </a:rPr>
              <a:t>https://www.hkedcity.net/etv/resource/1484189511</a:t>
            </a:r>
            <a:r>
              <a:rPr lang="zh-TW" altLang="zh-TW" sz="2400" dirty="0"/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343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油角</a:t>
            </a:r>
            <a:endParaRPr kumimoji="1" lang="zh-TW" altLang="en-US" sz="5400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16" r="-1021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瓜子</a:t>
            </a:r>
          </a:p>
        </p:txBody>
      </p:sp>
      <p:pic>
        <p:nvPicPr>
          <p:cNvPr id="6" name="內容版面配置區 5" descr="Macintosh HD:Users:carol:Desktop:2015-cny_calories_guide-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5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湯圓</a:t>
            </a:r>
            <a:endParaRPr kumimoji="1" lang="zh-TW" altLang="en-US" sz="5400" dirty="0"/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93" r="-2059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r>
              <a:rPr kumimoji="1" lang="zh-TW" altLang="en-US" sz="6000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  <a:t>齊來寫揮春</a:t>
            </a:r>
            <a:endParaRPr kumimoji="1" lang="zh-TW" altLang="en-US" sz="8000" dirty="0">
              <a:solidFill>
                <a:srgbClr val="FF0000"/>
              </a:solidFill>
              <a:latin typeface="+mn-ea"/>
              <a:ea typeface="+mn-ea"/>
              <a:cs typeface="BiauKai"/>
            </a:endParaRPr>
          </a:p>
        </p:txBody>
      </p:sp>
      <p:pic>
        <p:nvPicPr>
          <p:cNvPr id="4" name="內容版面配置區 3" descr="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02" r="-82472" b="6833"/>
          <a:stretch/>
        </p:blipFill>
        <p:spPr>
          <a:xfrm>
            <a:off x="-560313" y="3224431"/>
            <a:ext cx="4233478" cy="2247501"/>
          </a:xfrm>
        </p:spPr>
      </p:pic>
      <p:pic>
        <p:nvPicPr>
          <p:cNvPr id="5" name="圖片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57" y="386890"/>
            <a:ext cx="2099229" cy="31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7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789"/>
          </a:xfrm>
        </p:spPr>
        <p:txBody>
          <a:bodyPr>
            <a:normAutofit/>
          </a:bodyPr>
          <a:lstStyle/>
          <a:p>
            <a:r>
              <a:rPr kumimoji="1" lang="zh-TW" altLang="en-US" sz="4000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寫前讀一讀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8504"/>
            <a:ext cx="8229600" cy="530534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恭喜發財</a:t>
            </a:r>
            <a:endParaRPr kumimoji="1" lang="en-US" altLang="zh-TW" sz="11100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                               </a:t>
            </a:r>
            <a:r>
              <a:rPr kumimoji="1" lang="en-US" altLang="zh-TW" sz="11100" dirty="0">
                <a:latin typeface="BiauKai"/>
                <a:ea typeface="BiauKai"/>
                <a:cs typeface="BiauKai"/>
              </a:rPr>
              <a:t>      </a:t>
            </a: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心想事成</a:t>
            </a:r>
            <a:endParaRPr kumimoji="1" lang="en-US" altLang="zh-TW" sz="11100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                    </a:t>
            </a:r>
            <a:r>
              <a:rPr kumimoji="1" lang="en-US" altLang="zh-TW" sz="11100" dirty="0">
                <a:latin typeface="BiauKai"/>
                <a:ea typeface="BiauKai"/>
                <a:cs typeface="BiauKai"/>
              </a:rPr>
              <a:t>   </a:t>
            </a: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大吉大利</a:t>
            </a:r>
            <a:endParaRPr kumimoji="1" lang="en-US" altLang="zh-TW" sz="11100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   笑口常開</a:t>
            </a:r>
            <a:endParaRPr kumimoji="1" lang="en-US" altLang="zh-TW" sz="11100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                身體健康</a:t>
            </a:r>
            <a:endParaRPr kumimoji="1" lang="en-US" altLang="zh-TW" sz="11100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                                   </a:t>
            </a:r>
            <a:r>
              <a:rPr kumimoji="1" lang="en-US" altLang="zh-TW" sz="11100" dirty="0">
                <a:latin typeface="BiauKai"/>
                <a:ea typeface="BiauKai"/>
                <a:cs typeface="BiauKai"/>
              </a:rPr>
              <a:t> </a:t>
            </a: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龍馬精神</a:t>
            </a:r>
            <a:endParaRPr kumimoji="1" lang="en-US" altLang="zh-TW" sz="11100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                     出入平安          </a:t>
            </a:r>
            <a:endParaRPr kumimoji="1" lang="en-US" altLang="zh-TW" sz="11100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學業進步</a:t>
            </a:r>
            <a:endParaRPr kumimoji="1" lang="en-US" altLang="zh-TW" sz="11100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kumimoji="1" lang="zh-TW" altLang="en-US" sz="11100" dirty="0">
                <a:latin typeface="BiauKai"/>
                <a:ea typeface="BiauKai"/>
                <a:cs typeface="BiauKai"/>
              </a:rPr>
              <a:t>                                快高長大</a:t>
            </a:r>
            <a:endParaRPr kumimoji="1" lang="en-US" altLang="zh-TW" sz="11100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endParaRPr kumimoji="1" lang="en-US" altLang="zh-TW" sz="5400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endParaRPr kumimoji="1" lang="en-US" altLang="zh-TW" sz="5400" dirty="0">
              <a:latin typeface="BiauKai"/>
              <a:ea typeface="BiauKai"/>
              <a:cs typeface="BiauKai"/>
            </a:endParaRP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2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br>
              <a:rPr kumimoji="1" lang="en-US" altLang="zh-TW" sz="6000" u="sng" dirty="0">
                <a:solidFill>
                  <a:srgbClr val="FF0000"/>
                </a:solidFill>
              </a:rPr>
            </a:br>
            <a:r>
              <a:rPr kumimoji="1" lang="zh-TW" altLang="en-US" sz="7300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  <a:t>新年之前的</a:t>
            </a:r>
            <a:br>
              <a:rPr kumimoji="1" lang="en-US" altLang="zh-TW" sz="7300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</a:br>
            <a:r>
              <a:rPr kumimoji="1" lang="zh-TW" altLang="en-US" sz="7300" dirty="0">
                <a:solidFill>
                  <a:srgbClr val="FF0000"/>
                </a:solidFill>
                <a:latin typeface="+mn-ea"/>
                <a:ea typeface="+mn-ea"/>
                <a:cs typeface="BiauKai"/>
              </a:rPr>
              <a:t>準備 </a:t>
            </a:r>
            <a:r>
              <a:rPr kumimoji="1" lang="zh-TW" altLang="en-US" sz="7300" dirty="0">
                <a:solidFill>
                  <a:srgbClr val="FF0000"/>
                </a:solidFill>
                <a:latin typeface="BiauKai"/>
                <a:ea typeface="BiauKai"/>
                <a:cs typeface="BiauKai"/>
                <a:sym typeface="Wingdings"/>
              </a:rPr>
              <a:t></a:t>
            </a:r>
            <a:br>
              <a:rPr kumimoji="1" lang="en-US" altLang="zh-TW" sz="7300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</a:br>
            <a:endParaRPr kumimoji="1" lang="zh-TW" altLang="en-US" sz="7300" dirty="0">
              <a:solidFill>
                <a:srgbClr val="FF0000"/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4" name="內容版面配置區 3" descr="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02" r="-82472" b="6833"/>
          <a:stretch/>
        </p:blipFill>
        <p:spPr>
          <a:xfrm>
            <a:off x="-560313" y="3224431"/>
            <a:ext cx="4233478" cy="2247501"/>
          </a:xfrm>
        </p:spPr>
      </p:pic>
      <p:pic>
        <p:nvPicPr>
          <p:cNvPr id="5" name="圖片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57" y="386890"/>
            <a:ext cx="2099229" cy="31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2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辦年貨</a:t>
            </a:r>
            <a:endParaRPr kumimoji="1" lang="zh-TW" altLang="en-US" sz="5400" dirty="0"/>
          </a:p>
        </p:txBody>
      </p:sp>
      <p:pic>
        <p:nvPicPr>
          <p:cNvPr id="5" name="內容版面配置區 4" descr="年貨大街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11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004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大掃除</a:t>
            </a:r>
            <a:endParaRPr kumimoji="1" lang="zh-TW" altLang="en-US" sz="5400" dirty="0"/>
          </a:p>
        </p:txBody>
      </p:sp>
      <p:pic>
        <p:nvPicPr>
          <p:cNvPr id="4" name="內容版面配置區 3" descr="H:\自己做QUOATATION\新年習俗Final version\ed 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1" r="-140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4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kumimoji="1" lang="en-US" altLang="zh-TW" sz="5400" dirty="0">
                <a:solidFill>
                  <a:srgbClr val="FF0000"/>
                </a:solidFill>
              </a:rPr>
            </a:br>
            <a:r>
              <a:rPr kumimoji="1" lang="zh-TW" altLang="en-US" sz="5400" dirty="0">
                <a:solidFill>
                  <a:srgbClr val="FF0000"/>
                </a:solidFill>
              </a:rPr>
              <a:t>貼揮春、春聯</a:t>
            </a:r>
            <a:r>
              <a:rPr kumimoji="1" lang="en-US" altLang="zh-TW" sz="5400" dirty="0">
                <a:solidFill>
                  <a:srgbClr val="FF0000"/>
                </a:solidFill>
              </a:rPr>
              <a:t> </a:t>
            </a:r>
            <a:br>
              <a:rPr kumimoji="1" lang="en-US" altLang="zh-TW" sz="5400" dirty="0">
                <a:solidFill>
                  <a:srgbClr val="FF0000"/>
                </a:solidFill>
              </a:rPr>
            </a:br>
            <a:endParaRPr kumimoji="1" lang="zh-TW" altLang="en-US" sz="54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 descr="H:\自己做QUOATATION\新年習俗Final version\Photos - updated\ed 02_new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1" r="-151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6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揮春</a:t>
            </a:r>
          </a:p>
        </p:txBody>
      </p:sp>
      <p:pic>
        <p:nvPicPr>
          <p:cNvPr id="4" name="內容版面配置區 3" descr="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9641" r="17031" b="7454"/>
          <a:stretch/>
        </p:blipFill>
        <p:spPr>
          <a:xfrm>
            <a:off x="306326" y="1505688"/>
            <a:ext cx="3338768" cy="2837663"/>
          </a:xfrm>
        </p:spPr>
      </p:pic>
      <p:pic>
        <p:nvPicPr>
          <p:cNvPr id="6" name="圖片 5" descr="t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04" y="1417638"/>
            <a:ext cx="1409700" cy="2857500"/>
          </a:xfrm>
          <a:prstGeom prst="rect">
            <a:avLst/>
          </a:prstGeom>
        </p:spPr>
      </p:pic>
      <p:pic>
        <p:nvPicPr>
          <p:cNvPr id="7" name="圖片 6" descr="th (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85" y="4346859"/>
            <a:ext cx="2236503" cy="22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吃年夜飯</a:t>
            </a:r>
          </a:p>
        </p:txBody>
      </p:sp>
      <p:pic>
        <p:nvPicPr>
          <p:cNvPr id="4" name="內容版面配置區 3" descr="H:\自己做QUOATATION\新年習俗Final version\Photos - updated\ed 04.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1" r="-140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3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5400" dirty="0">
                <a:solidFill>
                  <a:srgbClr val="FF0000"/>
                </a:solidFill>
              </a:rPr>
              <a:t>逛花市</a:t>
            </a:r>
          </a:p>
        </p:txBody>
      </p:sp>
      <p:pic>
        <p:nvPicPr>
          <p:cNvPr id="4" name="內容版面配置區 3" descr="H:\自己做QUOATATION\新年習俗Final version\ed 05 更新版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1" r="-140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3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106</Words>
  <Application>Microsoft Office PowerPoint</Application>
  <PresentationFormat>On-screen Show (4:3)</PresentationFormat>
  <Paragraphs>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BiauKai</vt:lpstr>
      <vt:lpstr>新細明體</vt:lpstr>
      <vt:lpstr>Arial</vt:lpstr>
      <vt:lpstr>Calibri</vt:lpstr>
      <vt:lpstr>Office 佈景主題</vt:lpstr>
      <vt:lpstr>     中國新年 農曆新年 春節</vt:lpstr>
      <vt:lpstr>     </vt:lpstr>
      <vt:lpstr>       新年之前的 準備  </vt:lpstr>
      <vt:lpstr>辦年貨</vt:lpstr>
      <vt:lpstr>大掃除</vt:lpstr>
      <vt:lpstr> 貼揮春、春聯  </vt:lpstr>
      <vt:lpstr>揮春</vt:lpstr>
      <vt:lpstr>吃年夜飯</vt:lpstr>
      <vt:lpstr>逛花市</vt:lpstr>
      <vt:lpstr>      新年來了^_^</vt:lpstr>
      <vt:lpstr>拜年、收紅包</vt:lpstr>
      <vt:lpstr>煙花匯演</vt:lpstr>
      <vt:lpstr>舞龍</vt:lpstr>
      <vt:lpstr>舞獅</vt:lpstr>
      <vt:lpstr>花車巡遊</vt:lpstr>
      <vt:lpstr>     賀年食品 </vt:lpstr>
      <vt:lpstr>年糕</vt:lpstr>
      <vt:lpstr>煎堆</vt:lpstr>
      <vt:lpstr>蛋散</vt:lpstr>
      <vt:lpstr>油角</vt:lpstr>
      <vt:lpstr>瓜子</vt:lpstr>
      <vt:lpstr>湯圓</vt:lpstr>
      <vt:lpstr>     齊來寫揮春</vt:lpstr>
      <vt:lpstr>寫前讀一讀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大掃除</dc:title>
  <dc:creator>Carol T</dc:creator>
  <cp:lastModifiedBy>jojo1023</cp:lastModifiedBy>
  <cp:revision>32</cp:revision>
  <dcterms:created xsi:type="dcterms:W3CDTF">2016-01-25T08:21:16Z</dcterms:created>
  <dcterms:modified xsi:type="dcterms:W3CDTF">2019-03-13T14:07:19Z</dcterms:modified>
</cp:coreProperties>
</file>