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9144000" cy="51435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78" y="-4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688835" y="0"/>
            <a:ext cx="2455545" cy="5143500"/>
          </a:xfrm>
          <a:custGeom>
            <a:avLst/>
            <a:gdLst/>
            <a:ahLst/>
            <a:cxnLst/>
            <a:rect l="l" t="t" r="r" b="b"/>
            <a:pathLst>
              <a:path w="2455545" h="5143500">
                <a:moveTo>
                  <a:pt x="0" y="5143500"/>
                </a:moveTo>
                <a:lnTo>
                  <a:pt x="2455163" y="5143500"/>
                </a:lnTo>
                <a:lnTo>
                  <a:pt x="2455163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3C8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455545" cy="5143500"/>
          </a:xfrm>
          <a:custGeom>
            <a:avLst/>
            <a:gdLst/>
            <a:ahLst/>
            <a:cxnLst/>
            <a:rect l="l" t="t" r="r" b="b"/>
            <a:pathLst>
              <a:path w="2455545" h="5143500">
                <a:moveTo>
                  <a:pt x="0" y="5143500"/>
                </a:moveTo>
                <a:lnTo>
                  <a:pt x="2455164" y="5143500"/>
                </a:lnTo>
                <a:lnTo>
                  <a:pt x="2455164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3C8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455164" y="0"/>
            <a:ext cx="4234180" cy="5143500"/>
          </a:xfrm>
          <a:custGeom>
            <a:avLst/>
            <a:gdLst/>
            <a:ahLst/>
            <a:cxnLst/>
            <a:rect l="l" t="t" r="r" b="b"/>
            <a:pathLst>
              <a:path w="4234180" h="5143500">
                <a:moveTo>
                  <a:pt x="0" y="5143500"/>
                </a:moveTo>
                <a:lnTo>
                  <a:pt x="4233672" y="5143500"/>
                </a:lnTo>
                <a:lnTo>
                  <a:pt x="4233672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116323" y="4808219"/>
            <a:ext cx="911860" cy="335280"/>
          </a:xfrm>
          <a:custGeom>
            <a:avLst/>
            <a:gdLst/>
            <a:ahLst/>
            <a:cxnLst/>
            <a:rect l="l" t="t" r="r" b="b"/>
            <a:pathLst>
              <a:path w="911860" h="335279">
                <a:moveTo>
                  <a:pt x="0" y="335279"/>
                </a:moveTo>
                <a:lnTo>
                  <a:pt x="911351" y="335279"/>
                </a:lnTo>
                <a:lnTo>
                  <a:pt x="911351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11522" y="53797"/>
            <a:ext cx="520954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A4AFF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16323" y="4808219"/>
            <a:ext cx="911860" cy="335280"/>
          </a:xfrm>
          <a:custGeom>
            <a:avLst/>
            <a:gdLst/>
            <a:ahLst/>
            <a:cxnLst/>
            <a:rect l="l" t="t" r="r" b="b"/>
            <a:pathLst>
              <a:path w="911860" h="335279">
                <a:moveTo>
                  <a:pt x="0" y="335279"/>
                </a:moveTo>
                <a:lnTo>
                  <a:pt x="911351" y="335279"/>
                </a:lnTo>
                <a:lnTo>
                  <a:pt x="911351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chemeClr val="tx1"/>
                </a:solidFill>
                <a:latin typeface="Noto Sans CJK JP Regular"/>
                <a:cs typeface="Noto Sans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chemeClr val="tx1"/>
                </a:solidFill>
                <a:latin typeface="Noto Sans CJK JP Regular"/>
                <a:cs typeface="Noto Sans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chemeClr val="tx1"/>
                </a:solidFill>
                <a:latin typeface="Noto Sans CJK JP Regular"/>
                <a:cs typeface="Noto Sans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24790"/>
            <a:ext cx="8919210" cy="4693920"/>
          </a:xfrm>
          <a:custGeom>
            <a:avLst/>
            <a:gdLst/>
            <a:ahLst/>
            <a:cxnLst/>
            <a:rect l="l" t="t" r="r" b="b"/>
            <a:pathLst>
              <a:path w="8919210" h="4693920">
                <a:moveTo>
                  <a:pt x="0" y="4693920"/>
                </a:moveTo>
                <a:lnTo>
                  <a:pt x="8918956" y="4693920"/>
                </a:lnTo>
                <a:lnTo>
                  <a:pt x="8918956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9AC9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027676" y="4918709"/>
            <a:ext cx="4116704" cy="224790"/>
          </a:xfrm>
          <a:custGeom>
            <a:avLst/>
            <a:gdLst/>
            <a:ahLst/>
            <a:cxnLst/>
            <a:rect l="l" t="t" r="r" b="b"/>
            <a:pathLst>
              <a:path w="4116704" h="224789">
                <a:moveTo>
                  <a:pt x="0" y="224789"/>
                </a:moveTo>
                <a:lnTo>
                  <a:pt x="4116324" y="224789"/>
                </a:lnTo>
                <a:lnTo>
                  <a:pt x="4116324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918709"/>
            <a:ext cx="4116704" cy="224790"/>
          </a:xfrm>
          <a:custGeom>
            <a:avLst/>
            <a:gdLst/>
            <a:ahLst/>
            <a:cxnLst/>
            <a:rect l="l" t="t" r="r" b="b"/>
            <a:pathLst>
              <a:path w="4116704" h="224789">
                <a:moveTo>
                  <a:pt x="0" y="224789"/>
                </a:moveTo>
                <a:lnTo>
                  <a:pt x="4116324" y="224789"/>
                </a:lnTo>
                <a:lnTo>
                  <a:pt x="4116324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24790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0" y="4693920"/>
                </a:moveTo>
                <a:lnTo>
                  <a:pt x="225082" y="4693920"/>
                </a:lnTo>
                <a:lnTo>
                  <a:pt x="225082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90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18956" y="225043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225044" y="0"/>
                </a:moveTo>
                <a:lnTo>
                  <a:pt x="0" y="0"/>
                </a:lnTo>
                <a:lnTo>
                  <a:pt x="0" y="4693373"/>
                </a:lnTo>
                <a:lnTo>
                  <a:pt x="225044" y="4693373"/>
                </a:lnTo>
                <a:lnTo>
                  <a:pt x="2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116323" y="4808219"/>
            <a:ext cx="911860" cy="335280"/>
          </a:xfrm>
          <a:custGeom>
            <a:avLst/>
            <a:gdLst/>
            <a:ahLst/>
            <a:cxnLst/>
            <a:rect l="l" t="t" r="r" b="b"/>
            <a:pathLst>
              <a:path w="911860" h="335279">
                <a:moveTo>
                  <a:pt x="0" y="335279"/>
                </a:moveTo>
                <a:lnTo>
                  <a:pt x="911351" y="335279"/>
                </a:lnTo>
                <a:lnTo>
                  <a:pt x="911351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7597" y="1593595"/>
            <a:ext cx="5892800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0" i="0">
                <a:solidFill>
                  <a:schemeClr val="tx1"/>
                </a:solidFill>
                <a:latin typeface="Noto Sans CJK JP Regular"/>
                <a:cs typeface="Noto Sans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0758" y="2231263"/>
            <a:ext cx="8082483" cy="2404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4790"/>
            <a:ext cx="8919210" cy="4693920"/>
          </a:xfrm>
          <a:custGeom>
            <a:avLst/>
            <a:gdLst/>
            <a:ahLst/>
            <a:cxnLst/>
            <a:rect l="l" t="t" r="r" b="b"/>
            <a:pathLst>
              <a:path w="8919210" h="4693920">
                <a:moveTo>
                  <a:pt x="0" y="4693920"/>
                </a:moveTo>
                <a:lnTo>
                  <a:pt x="8918956" y="4693920"/>
                </a:lnTo>
                <a:lnTo>
                  <a:pt x="8918956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9AC9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918709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89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4790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0" y="4693920"/>
                </a:moveTo>
                <a:lnTo>
                  <a:pt x="225082" y="4693920"/>
                </a:lnTo>
                <a:lnTo>
                  <a:pt x="225082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90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8956" y="225043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225044" y="0"/>
                </a:moveTo>
                <a:lnTo>
                  <a:pt x="0" y="0"/>
                </a:lnTo>
                <a:lnTo>
                  <a:pt x="0" y="4693373"/>
                </a:lnTo>
                <a:lnTo>
                  <a:pt x="225044" y="4693373"/>
                </a:lnTo>
                <a:lnTo>
                  <a:pt x="2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3732" y="2203704"/>
            <a:ext cx="287020" cy="0"/>
          </a:xfrm>
          <a:custGeom>
            <a:avLst/>
            <a:gdLst/>
            <a:ahLst/>
            <a:cxnLst/>
            <a:rect l="l" t="t" r="r" b="b"/>
            <a:pathLst>
              <a:path w="287019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2438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7783" y="1682495"/>
            <a:ext cx="1565275" cy="1143000"/>
          </a:xfrm>
          <a:custGeom>
            <a:avLst/>
            <a:gdLst/>
            <a:ahLst/>
            <a:cxnLst/>
            <a:rect l="l" t="t" r="r" b="b"/>
            <a:pathLst>
              <a:path w="1565275" h="1143000">
                <a:moveTo>
                  <a:pt x="266395" y="113664"/>
                </a:moveTo>
                <a:lnTo>
                  <a:pt x="6654" y="113664"/>
                </a:lnTo>
                <a:lnTo>
                  <a:pt x="0" y="120268"/>
                </a:lnTo>
                <a:lnTo>
                  <a:pt x="0" y="1136268"/>
                </a:lnTo>
                <a:lnTo>
                  <a:pt x="6654" y="1142999"/>
                </a:lnTo>
                <a:lnTo>
                  <a:pt x="1451864" y="1142999"/>
                </a:lnTo>
                <a:lnTo>
                  <a:pt x="1458595" y="1136268"/>
                </a:lnTo>
                <a:lnTo>
                  <a:pt x="1458595" y="1109598"/>
                </a:lnTo>
                <a:lnTo>
                  <a:pt x="33299" y="1109598"/>
                </a:lnTo>
                <a:lnTo>
                  <a:pt x="33299" y="147065"/>
                </a:lnTo>
                <a:lnTo>
                  <a:pt x="279717" y="147065"/>
                </a:lnTo>
                <a:lnTo>
                  <a:pt x="274828" y="138096"/>
                </a:lnTo>
                <a:lnTo>
                  <a:pt x="270560" y="130365"/>
                </a:lnTo>
                <a:lnTo>
                  <a:pt x="267540" y="122634"/>
                </a:lnTo>
                <a:lnTo>
                  <a:pt x="266395" y="113664"/>
                </a:lnTo>
                <a:close/>
              </a:path>
              <a:path w="1565275" h="1143000">
                <a:moveTo>
                  <a:pt x="1451864" y="113664"/>
                </a:moveTo>
                <a:lnTo>
                  <a:pt x="905763" y="113664"/>
                </a:lnTo>
                <a:lnTo>
                  <a:pt x="905763" y="147065"/>
                </a:lnTo>
                <a:lnTo>
                  <a:pt x="1425321" y="147065"/>
                </a:lnTo>
                <a:lnTo>
                  <a:pt x="1425321" y="1109598"/>
                </a:lnTo>
                <a:lnTo>
                  <a:pt x="1458595" y="1109598"/>
                </a:lnTo>
                <a:lnTo>
                  <a:pt x="1458595" y="1036065"/>
                </a:lnTo>
                <a:lnTo>
                  <a:pt x="1558543" y="1036065"/>
                </a:lnTo>
                <a:lnTo>
                  <a:pt x="1565148" y="1029334"/>
                </a:lnTo>
                <a:lnTo>
                  <a:pt x="1565148" y="1009268"/>
                </a:lnTo>
                <a:lnTo>
                  <a:pt x="1458595" y="1009268"/>
                </a:lnTo>
                <a:lnTo>
                  <a:pt x="1458595" y="120268"/>
                </a:lnTo>
                <a:lnTo>
                  <a:pt x="1451864" y="113664"/>
                </a:lnTo>
                <a:close/>
              </a:path>
              <a:path w="1565275" h="1143000">
                <a:moveTo>
                  <a:pt x="1558543" y="0"/>
                </a:moveTo>
                <a:lnTo>
                  <a:pt x="905763" y="0"/>
                </a:lnTo>
                <a:lnTo>
                  <a:pt x="905763" y="33400"/>
                </a:lnTo>
                <a:lnTo>
                  <a:pt x="1531873" y="33400"/>
                </a:lnTo>
                <a:lnTo>
                  <a:pt x="1531873" y="1009268"/>
                </a:lnTo>
                <a:lnTo>
                  <a:pt x="1565148" y="1009268"/>
                </a:lnTo>
                <a:lnTo>
                  <a:pt x="1565148" y="13334"/>
                </a:lnTo>
                <a:lnTo>
                  <a:pt x="1558543" y="0"/>
                </a:lnTo>
                <a:close/>
              </a:path>
              <a:path w="1565275" h="1143000">
                <a:moveTo>
                  <a:pt x="259740" y="0"/>
                </a:moveTo>
                <a:lnTo>
                  <a:pt x="113207" y="0"/>
                </a:lnTo>
                <a:lnTo>
                  <a:pt x="106565" y="13334"/>
                </a:lnTo>
                <a:lnTo>
                  <a:pt x="106565" y="113664"/>
                </a:lnTo>
                <a:lnTo>
                  <a:pt x="139865" y="113664"/>
                </a:lnTo>
                <a:lnTo>
                  <a:pt x="139865" y="33400"/>
                </a:lnTo>
                <a:lnTo>
                  <a:pt x="259740" y="33400"/>
                </a:lnTo>
                <a:lnTo>
                  <a:pt x="2597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3900" y="2311907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3900" y="2634995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3352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3900" y="2421635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3352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3900" y="2528316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3352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03019" y="2191511"/>
            <a:ext cx="553720" cy="467995"/>
          </a:xfrm>
          <a:custGeom>
            <a:avLst/>
            <a:gdLst/>
            <a:ahLst/>
            <a:cxnLst/>
            <a:rect l="l" t="t" r="r" b="b"/>
            <a:pathLst>
              <a:path w="553719" h="467994">
                <a:moveTo>
                  <a:pt x="453263" y="347599"/>
                </a:moveTo>
                <a:lnTo>
                  <a:pt x="99949" y="347599"/>
                </a:lnTo>
                <a:lnTo>
                  <a:pt x="93345" y="354202"/>
                </a:lnTo>
                <a:lnTo>
                  <a:pt x="93345" y="461137"/>
                </a:lnTo>
                <a:lnTo>
                  <a:pt x="99949" y="467868"/>
                </a:lnTo>
                <a:lnTo>
                  <a:pt x="453263" y="467868"/>
                </a:lnTo>
                <a:lnTo>
                  <a:pt x="459867" y="461137"/>
                </a:lnTo>
                <a:lnTo>
                  <a:pt x="459867" y="441070"/>
                </a:lnTo>
                <a:lnTo>
                  <a:pt x="120015" y="441070"/>
                </a:lnTo>
                <a:lnTo>
                  <a:pt x="120015" y="374269"/>
                </a:lnTo>
                <a:lnTo>
                  <a:pt x="459867" y="374269"/>
                </a:lnTo>
                <a:lnTo>
                  <a:pt x="459867" y="354202"/>
                </a:lnTo>
                <a:lnTo>
                  <a:pt x="453263" y="347599"/>
                </a:lnTo>
                <a:close/>
              </a:path>
              <a:path w="553719" h="467994">
                <a:moveTo>
                  <a:pt x="459867" y="374269"/>
                </a:moveTo>
                <a:lnTo>
                  <a:pt x="433197" y="374269"/>
                </a:lnTo>
                <a:lnTo>
                  <a:pt x="433197" y="441070"/>
                </a:lnTo>
                <a:lnTo>
                  <a:pt x="459867" y="441070"/>
                </a:lnTo>
                <a:lnTo>
                  <a:pt x="459867" y="374269"/>
                </a:lnTo>
                <a:close/>
              </a:path>
              <a:path w="553719" h="467994">
                <a:moveTo>
                  <a:pt x="299974" y="254000"/>
                </a:moveTo>
                <a:lnTo>
                  <a:pt x="273304" y="254000"/>
                </a:lnTo>
                <a:lnTo>
                  <a:pt x="273304" y="347599"/>
                </a:lnTo>
                <a:lnTo>
                  <a:pt x="299974" y="347599"/>
                </a:lnTo>
                <a:lnTo>
                  <a:pt x="299974" y="254000"/>
                </a:lnTo>
                <a:close/>
              </a:path>
              <a:path w="553719" h="467994">
                <a:moveTo>
                  <a:pt x="93345" y="140335"/>
                </a:moveTo>
                <a:lnTo>
                  <a:pt x="66675" y="140335"/>
                </a:lnTo>
                <a:lnTo>
                  <a:pt x="66675" y="247269"/>
                </a:lnTo>
                <a:lnTo>
                  <a:pt x="73279" y="254000"/>
                </a:lnTo>
                <a:lnTo>
                  <a:pt x="479932" y="254000"/>
                </a:lnTo>
                <a:lnTo>
                  <a:pt x="486537" y="247269"/>
                </a:lnTo>
                <a:lnTo>
                  <a:pt x="486537" y="227202"/>
                </a:lnTo>
                <a:lnTo>
                  <a:pt x="93345" y="227202"/>
                </a:lnTo>
                <a:lnTo>
                  <a:pt x="93345" y="140335"/>
                </a:lnTo>
                <a:close/>
              </a:path>
              <a:path w="553719" h="467994">
                <a:moveTo>
                  <a:pt x="299974" y="140335"/>
                </a:moveTo>
                <a:lnTo>
                  <a:pt x="273304" y="140335"/>
                </a:lnTo>
                <a:lnTo>
                  <a:pt x="273304" y="227202"/>
                </a:lnTo>
                <a:lnTo>
                  <a:pt x="299974" y="227202"/>
                </a:lnTo>
                <a:lnTo>
                  <a:pt x="299974" y="140335"/>
                </a:lnTo>
                <a:close/>
              </a:path>
              <a:path w="553719" h="467994">
                <a:moveTo>
                  <a:pt x="486537" y="140335"/>
                </a:moveTo>
                <a:lnTo>
                  <a:pt x="459867" y="140335"/>
                </a:lnTo>
                <a:lnTo>
                  <a:pt x="459867" y="227202"/>
                </a:lnTo>
                <a:lnTo>
                  <a:pt x="486537" y="227202"/>
                </a:lnTo>
                <a:lnTo>
                  <a:pt x="486537" y="140335"/>
                </a:lnTo>
                <a:close/>
              </a:path>
              <a:path w="553719" h="467994">
                <a:moveTo>
                  <a:pt x="133350" y="0"/>
                </a:moveTo>
                <a:lnTo>
                  <a:pt x="6604" y="0"/>
                </a:lnTo>
                <a:lnTo>
                  <a:pt x="0" y="6731"/>
                </a:lnTo>
                <a:lnTo>
                  <a:pt x="0" y="133731"/>
                </a:lnTo>
                <a:lnTo>
                  <a:pt x="6604" y="140335"/>
                </a:lnTo>
                <a:lnTo>
                  <a:pt x="133350" y="140335"/>
                </a:lnTo>
                <a:lnTo>
                  <a:pt x="139954" y="133731"/>
                </a:lnTo>
                <a:lnTo>
                  <a:pt x="139954" y="113664"/>
                </a:lnTo>
                <a:lnTo>
                  <a:pt x="26670" y="113664"/>
                </a:lnTo>
                <a:lnTo>
                  <a:pt x="26670" y="26796"/>
                </a:lnTo>
                <a:lnTo>
                  <a:pt x="139954" y="26796"/>
                </a:lnTo>
                <a:lnTo>
                  <a:pt x="139954" y="6731"/>
                </a:lnTo>
                <a:lnTo>
                  <a:pt x="133350" y="0"/>
                </a:lnTo>
                <a:close/>
              </a:path>
              <a:path w="553719" h="467994">
                <a:moveTo>
                  <a:pt x="339979" y="0"/>
                </a:moveTo>
                <a:lnTo>
                  <a:pt x="213233" y="0"/>
                </a:lnTo>
                <a:lnTo>
                  <a:pt x="206629" y="6731"/>
                </a:lnTo>
                <a:lnTo>
                  <a:pt x="206629" y="133731"/>
                </a:lnTo>
                <a:lnTo>
                  <a:pt x="213233" y="140335"/>
                </a:lnTo>
                <a:lnTo>
                  <a:pt x="339979" y="140335"/>
                </a:lnTo>
                <a:lnTo>
                  <a:pt x="346582" y="133731"/>
                </a:lnTo>
                <a:lnTo>
                  <a:pt x="346582" y="113664"/>
                </a:lnTo>
                <a:lnTo>
                  <a:pt x="233299" y="113664"/>
                </a:lnTo>
                <a:lnTo>
                  <a:pt x="233299" y="26796"/>
                </a:lnTo>
                <a:lnTo>
                  <a:pt x="346582" y="26796"/>
                </a:lnTo>
                <a:lnTo>
                  <a:pt x="346582" y="6731"/>
                </a:lnTo>
                <a:lnTo>
                  <a:pt x="339979" y="0"/>
                </a:lnTo>
                <a:close/>
              </a:path>
              <a:path w="553719" h="467994">
                <a:moveTo>
                  <a:pt x="546607" y="0"/>
                </a:moveTo>
                <a:lnTo>
                  <a:pt x="419862" y="0"/>
                </a:lnTo>
                <a:lnTo>
                  <a:pt x="413257" y="6731"/>
                </a:lnTo>
                <a:lnTo>
                  <a:pt x="413257" y="133731"/>
                </a:lnTo>
                <a:lnTo>
                  <a:pt x="419862" y="140335"/>
                </a:lnTo>
                <a:lnTo>
                  <a:pt x="546607" y="140335"/>
                </a:lnTo>
                <a:lnTo>
                  <a:pt x="553212" y="133731"/>
                </a:lnTo>
                <a:lnTo>
                  <a:pt x="553212" y="113664"/>
                </a:lnTo>
                <a:lnTo>
                  <a:pt x="439928" y="113664"/>
                </a:lnTo>
                <a:lnTo>
                  <a:pt x="439928" y="26796"/>
                </a:lnTo>
                <a:lnTo>
                  <a:pt x="553212" y="26796"/>
                </a:lnTo>
                <a:lnTo>
                  <a:pt x="553212" y="6731"/>
                </a:lnTo>
                <a:lnTo>
                  <a:pt x="546607" y="0"/>
                </a:lnTo>
                <a:close/>
              </a:path>
              <a:path w="553719" h="467994">
                <a:moveTo>
                  <a:pt x="139954" y="26796"/>
                </a:moveTo>
                <a:lnTo>
                  <a:pt x="113284" y="26796"/>
                </a:lnTo>
                <a:lnTo>
                  <a:pt x="113284" y="113664"/>
                </a:lnTo>
                <a:lnTo>
                  <a:pt x="139954" y="113664"/>
                </a:lnTo>
                <a:lnTo>
                  <a:pt x="139954" y="26796"/>
                </a:lnTo>
                <a:close/>
              </a:path>
              <a:path w="553719" h="467994">
                <a:moveTo>
                  <a:pt x="346582" y="26796"/>
                </a:moveTo>
                <a:lnTo>
                  <a:pt x="319913" y="26796"/>
                </a:lnTo>
                <a:lnTo>
                  <a:pt x="319913" y="113664"/>
                </a:lnTo>
                <a:lnTo>
                  <a:pt x="346582" y="113664"/>
                </a:lnTo>
                <a:lnTo>
                  <a:pt x="346582" y="26796"/>
                </a:lnTo>
                <a:close/>
              </a:path>
              <a:path w="553719" h="467994">
                <a:moveTo>
                  <a:pt x="553212" y="26796"/>
                </a:moveTo>
                <a:lnTo>
                  <a:pt x="526542" y="26796"/>
                </a:lnTo>
                <a:lnTo>
                  <a:pt x="526542" y="113664"/>
                </a:lnTo>
                <a:lnTo>
                  <a:pt x="553212" y="113664"/>
                </a:lnTo>
                <a:lnTo>
                  <a:pt x="553212" y="26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6863" y="0"/>
            <a:ext cx="880110" cy="2118360"/>
          </a:xfrm>
          <a:custGeom>
            <a:avLst/>
            <a:gdLst/>
            <a:ahLst/>
            <a:cxnLst/>
            <a:rect l="l" t="t" r="r" b="b"/>
            <a:pathLst>
              <a:path w="880110" h="2118360">
                <a:moveTo>
                  <a:pt x="339534" y="1998091"/>
                </a:moveTo>
                <a:lnTo>
                  <a:pt x="306235" y="1998091"/>
                </a:lnTo>
                <a:lnTo>
                  <a:pt x="306235" y="2031492"/>
                </a:lnTo>
                <a:lnTo>
                  <a:pt x="313309" y="2064781"/>
                </a:lnTo>
                <a:lnTo>
                  <a:pt x="332868" y="2092452"/>
                </a:lnTo>
                <a:lnTo>
                  <a:pt x="362411" y="2111359"/>
                </a:lnTo>
                <a:lnTo>
                  <a:pt x="399440" y="2118360"/>
                </a:lnTo>
                <a:lnTo>
                  <a:pt x="436472" y="2111359"/>
                </a:lnTo>
                <a:lnTo>
                  <a:pt x="466010" y="2092452"/>
                </a:lnTo>
                <a:lnTo>
                  <a:pt x="466638" y="2091563"/>
                </a:lnTo>
                <a:lnTo>
                  <a:pt x="406095" y="2091563"/>
                </a:lnTo>
                <a:lnTo>
                  <a:pt x="381657" y="2086873"/>
                </a:lnTo>
                <a:lnTo>
                  <a:pt x="360337" y="2074052"/>
                </a:lnTo>
                <a:lnTo>
                  <a:pt x="345255" y="2054969"/>
                </a:lnTo>
                <a:lnTo>
                  <a:pt x="339534" y="2031492"/>
                </a:lnTo>
                <a:lnTo>
                  <a:pt x="339534" y="1998091"/>
                </a:lnTo>
                <a:close/>
              </a:path>
              <a:path w="880110" h="2118360">
                <a:moveTo>
                  <a:pt x="472694" y="1630552"/>
                </a:moveTo>
                <a:lnTo>
                  <a:pt x="465963" y="1630552"/>
                </a:lnTo>
                <a:lnTo>
                  <a:pt x="459359" y="1637157"/>
                </a:lnTo>
                <a:lnTo>
                  <a:pt x="459359" y="2024761"/>
                </a:lnTo>
                <a:lnTo>
                  <a:pt x="455717" y="2048361"/>
                </a:lnTo>
                <a:lnTo>
                  <a:pt x="445209" y="2068210"/>
                </a:lnTo>
                <a:lnTo>
                  <a:pt x="428460" y="2083036"/>
                </a:lnTo>
                <a:lnTo>
                  <a:pt x="406095" y="2091563"/>
                </a:lnTo>
                <a:lnTo>
                  <a:pt x="466638" y="2091563"/>
                </a:lnTo>
                <a:lnTo>
                  <a:pt x="485561" y="2064781"/>
                </a:lnTo>
                <a:lnTo>
                  <a:pt x="492633" y="2031492"/>
                </a:lnTo>
                <a:lnTo>
                  <a:pt x="492633" y="1998091"/>
                </a:lnTo>
                <a:lnTo>
                  <a:pt x="609087" y="1998091"/>
                </a:lnTo>
                <a:lnTo>
                  <a:pt x="619140" y="1991407"/>
                </a:lnTo>
                <a:lnTo>
                  <a:pt x="623528" y="1984756"/>
                </a:lnTo>
                <a:lnTo>
                  <a:pt x="559181" y="1984756"/>
                </a:lnTo>
                <a:lnTo>
                  <a:pt x="534745" y="1983779"/>
                </a:lnTo>
                <a:lnTo>
                  <a:pt x="513429" y="1972183"/>
                </a:lnTo>
                <a:lnTo>
                  <a:pt x="498351" y="1951823"/>
                </a:lnTo>
                <a:lnTo>
                  <a:pt x="492633" y="1924558"/>
                </a:lnTo>
                <a:lnTo>
                  <a:pt x="492633" y="1650619"/>
                </a:lnTo>
                <a:lnTo>
                  <a:pt x="491392" y="1641804"/>
                </a:lnTo>
                <a:lnTo>
                  <a:pt x="487664" y="1635537"/>
                </a:lnTo>
                <a:lnTo>
                  <a:pt x="481435" y="1631795"/>
                </a:lnTo>
                <a:lnTo>
                  <a:pt x="472694" y="1630552"/>
                </a:lnTo>
                <a:close/>
              </a:path>
              <a:path w="880110" h="2118360">
                <a:moveTo>
                  <a:pt x="186410" y="1844421"/>
                </a:moveTo>
                <a:lnTo>
                  <a:pt x="153111" y="1844421"/>
                </a:lnTo>
                <a:lnTo>
                  <a:pt x="153111" y="1924558"/>
                </a:lnTo>
                <a:lnTo>
                  <a:pt x="161122" y="1961739"/>
                </a:lnTo>
                <a:lnTo>
                  <a:pt x="182241" y="1991407"/>
                </a:lnTo>
                <a:lnTo>
                  <a:pt x="212100" y="2011050"/>
                </a:lnTo>
                <a:lnTo>
                  <a:pt x="246329" y="2018157"/>
                </a:lnTo>
                <a:lnTo>
                  <a:pt x="265047" y="2016896"/>
                </a:lnTo>
                <a:lnTo>
                  <a:pt x="281273" y="2013124"/>
                </a:lnTo>
                <a:lnTo>
                  <a:pt x="295003" y="2006852"/>
                </a:lnTo>
                <a:lnTo>
                  <a:pt x="306235" y="1998091"/>
                </a:lnTo>
                <a:lnTo>
                  <a:pt x="339534" y="1998091"/>
                </a:lnTo>
                <a:lnTo>
                  <a:pt x="339534" y="1984756"/>
                </a:lnTo>
                <a:lnTo>
                  <a:pt x="252984" y="1984756"/>
                </a:lnTo>
                <a:lnTo>
                  <a:pt x="228539" y="1983779"/>
                </a:lnTo>
                <a:lnTo>
                  <a:pt x="207214" y="1972183"/>
                </a:lnTo>
                <a:lnTo>
                  <a:pt x="192131" y="1951823"/>
                </a:lnTo>
                <a:lnTo>
                  <a:pt x="186410" y="1924558"/>
                </a:lnTo>
                <a:lnTo>
                  <a:pt x="186410" y="1844421"/>
                </a:lnTo>
                <a:close/>
              </a:path>
              <a:path w="880110" h="2118360">
                <a:moveTo>
                  <a:pt x="609087" y="1998091"/>
                </a:moveTo>
                <a:lnTo>
                  <a:pt x="492633" y="1998091"/>
                </a:lnTo>
                <a:lnTo>
                  <a:pt x="504821" y="2006852"/>
                </a:lnTo>
                <a:lnTo>
                  <a:pt x="520128" y="2013124"/>
                </a:lnTo>
                <a:lnTo>
                  <a:pt x="536674" y="2016896"/>
                </a:lnTo>
                <a:lnTo>
                  <a:pt x="552577" y="2018157"/>
                </a:lnTo>
                <a:lnTo>
                  <a:pt x="589591" y="2011050"/>
                </a:lnTo>
                <a:lnTo>
                  <a:pt x="609087" y="1998091"/>
                </a:lnTo>
                <a:close/>
              </a:path>
              <a:path w="880110" h="2118360">
                <a:moveTo>
                  <a:pt x="332867" y="1630552"/>
                </a:moveTo>
                <a:lnTo>
                  <a:pt x="326212" y="1630552"/>
                </a:lnTo>
                <a:lnTo>
                  <a:pt x="317475" y="1631795"/>
                </a:lnTo>
                <a:lnTo>
                  <a:pt x="311232" y="1635537"/>
                </a:lnTo>
                <a:lnTo>
                  <a:pt x="307484" y="1641804"/>
                </a:lnTo>
                <a:lnTo>
                  <a:pt x="306235" y="1650619"/>
                </a:lnTo>
                <a:lnTo>
                  <a:pt x="306235" y="1924558"/>
                </a:lnTo>
                <a:lnTo>
                  <a:pt x="302593" y="1948054"/>
                </a:lnTo>
                <a:lnTo>
                  <a:pt x="292087" y="1967182"/>
                </a:lnTo>
                <a:lnTo>
                  <a:pt x="275341" y="1980047"/>
                </a:lnTo>
                <a:lnTo>
                  <a:pt x="252984" y="1984756"/>
                </a:lnTo>
                <a:lnTo>
                  <a:pt x="339534" y="1984756"/>
                </a:lnTo>
                <a:lnTo>
                  <a:pt x="339534" y="1637157"/>
                </a:lnTo>
                <a:lnTo>
                  <a:pt x="332867" y="1630552"/>
                </a:lnTo>
                <a:close/>
              </a:path>
              <a:path w="880110" h="2118360">
                <a:moveTo>
                  <a:pt x="632460" y="1396619"/>
                </a:moveTo>
                <a:lnTo>
                  <a:pt x="625856" y="1403350"/>
                </a:lnTo>
                <a:lnTo>
                  <a:pt x="619125" y="1403350"/>
                </a:lnTo>
                <a:lnTo>
                  <a:pt x="612521" y="1409953"/>
                </a:lnTo>
                <a:lnTo>
                  <a:pt x="612521" y="1924558"/>
                </a:lnTo>
                <a:lnTo>
                  <a:pt x="608865" y="1948054"/>
                </a:lnTo>
                <a:lnTo>
                  <a:pt x="598328" y="1967182"/>
                </a:lnTo>
                <a:lnTo>
                  <a:pt x="581552" y="1980047"/>
                </a:lnTo>
                <a:lnTo>
                  <a:pt x="559181" y="1984756"/>
                </a:lnTo>
                <a:lnTo>
                  <a:pt x="623528" y="1984756"/>
                </a:lnTo>
                <a:lnTo>
                  <a:pt x="638712" y="1961739"/>
                </a:lnTo>
                <a:lnTo>
                  <a:pt x="645795" y="1924558"/>
                </a:lnTo>
                <a:lnTo>
                  <a:pt x="645795" y="1463421"/>
                </a:lnTo>
                <a:lnTo>
                  <a:pt x="685378" y="1463421"/>
                </a:lnTo>
                <a:lnTo>
                  <a:pt x="639064" y="1409953"/>
                </a:lnTo>
                <a:lnTo>
                  <a:pt x="639064" y="1403350"/>
                </a:lnTo>
                <a:lnTo>
                  <a:pt x="632460" y="1396619"/>
                </a:lnTo>
                <a:close/>
              </a:path>
              <a:path w="880110" h="2118360">
                <a:moveTo>
                  <a:pt x="585851" y="681609"/>
                </a:moveTo>
                <a:lnTo>
                  <a:pt x="126479" y="681609"/>
                </a:lnTo>
                <a:lnTo>
                  <a:pt x="126479" y="1035812"/>
                </a:lnTo>
                <a:lnTo>
                  <a:pt x="89373" y="1065174"/>
                </a:lnTo>
                <a:lnTo>
                  <a:pt x="58184" y="1099175"/>
                </a:lnTo>
                <a:lnTo>
                  <a:pt x="33283" y="1136888"/>
                </a:lnTo>
                <a:lnTo>
                  <a:pt x="15039" y="1177384"/>
                </a:lnTo>
                <a:lnTo>
                  <a:pt x="3821" y="1219735"/>
                </a:lnTo>
                <a:lnTo>
                  <a:pt x="0" y="1263014"/>
                </a:lnTo>
                <a:lnTo>
                  <a:pt x="0" y="1770888"/>
                </a:lnTo>
                <a:lnTo>
                  <a:pt x="8008" y="1808049"/>
                </a:lnTo>
                <a:lnTo>
                  <a:pt x="29124" y="1837674"/>
                </a:lnTo>
                <a:lnTo>
                  <a:pt x="58978" y="1857273"/>
                </a:lnTo>
                <a:lnTo>
                  <a:pt x="93205" y="1864360"/>
                </a:lnTo>
                <a:lnTo>
                  <a:pt x="111923" y="1863119"/>
                </a:lnTo>
                <a:lnTo>
                  <a:pt x="128149" y="1859391"/>
                </a:lnTo>
                <a:lnTo>
                  <a:pt x="141879" y="1853162"/>
                </a:lnTo>
                <a:lnTo>
                  <a:pt x="153111" y="1844421"/>
                </a:lnTo>
                <a:lnTo>
                  <a:pt x="186410" y="1844421"/>
                </a:lnTo>
                <a:lnTo>
                  <a:pt x="186410" y="1830959"/>
                </a:lnTo>
                <a:lnTo>
                  <a:pt x="99860" y="1830959"/>
                </a:lnTo>
                <a:lnTo>
                  <a:pt x="75415" y="1830038"/>
                </a:lnTo>
                <a:lnTo>
                  <a:pt x="54090" y="1818449"/>
                </a:lnTo>
                <a:lnTo>
                  <a:pt x="39007" y="1798097"/>
                </a:lnTo>
                <a:lnTo>
                  <a:pt x="33286" y="1770888"/>
                </a:lnTo>
                <a:lnTo>
                  <a:pt x="33286" y="1263014"/>
                </a:lnTo>
                <a:lnTo>
                  <a:pt x="38665" y="1215190"/>
                </a:lnTo>
                <a:lnTo>
                  <a:pt x="53949" y="1169311"/>
                </a:lnTo>
                <a:lnTo>
                  <a:pt x="77860" y="1127290"/>
                </a:lnTo>
                <a:lnTo>
                  <a:pt x="109122" y="1091042"/>
                </a:lnTo>
                <a:lnTo>
                  <a:pt x="146456" y="1062482"/>
                </a:lnTo>
                <a:lnTo>
                  <a:pt x="153111" y="1055877"/>
                </a:lnTo>
                <a:lnTo>
                  <a:pt x="153111" y="922147"/>
                </a:lnTo>
                <a:lnTo>
                  <a:pt x="292925" y="922147"/>
                </a:lnTo>
                <a:lnTo>
                  <a:pt x="292925" y="882141"/>
                </a:lnTo>
                <a:lnTo>
                  <a:pt x="153111" y="882141"/>
                </a:lnTo>
                <a:lnTo>
                  <a:pt x="153111" y="835278"/>
                </a:lnTo>
                <a:lnTo>
                  <a:pt x="292925" y="835278"/>
                </a:lnTo>
                <a:lnTo>
                  <a:pt x="292925" y="801877"/>
                </a:lnTo>
                <a:lnTo>
                  <a:pt x="153111" y="801877"/>
                </a:lnTo>
                <a:lnTo>
                  <a:pt x="153111" y="688339"/>
                </a:lnTo>
                <a:lnTo>
                  <a:pt x="585851" y="688339"/>
                </a:lnTo>
                <a:lnTo>
                  <a:pt x="585851" y="681609"/>
                </a:lnTo>
                <a:close/>
              </a:path>
              <a:path w="880110" h="2118360">
                <a:moveTo>
                  <a:pt x="179743" y="1557020"/>
                </a:moveTo>
                <a:lnTo>
                  <a:pt x="159778" y="1557020"/>
                </a:lnTo>
                <a:lnTo>
                  <a:pt x="153111" y="1563751"/>
                </a:lnTo>
                <a:lnTo>
                  <a:pt x="153111" y="1770888"/>
                </a:lnTo>
                <a:lnTo>
                  <a:pt x="149471" y="1794365"/>
                </a:lnTo>
                <a:lnTo>
                  <a:pt x="138968" y="1813448"/>
                </a:lnTo>
                <a:lnTo>
                  <a:pt x="122223" y="1826269"/>
                </a:lnTo>
                <a:lnTo>
                  <a:pt x="99860" y="1830959"/>
                </a:lnTo>
                <a:lnTo>
                  <a:pt x="186410" y="1830959"/>
                </a:lnTo>
                <a:lnTo>
                  <a:pt x="186410" y="1563751"/>
                </a:lnTo>
                <a:lnTo>
                  <a:pt x="179743" y="1557020"/>
                </a:lnTo>
                <a:close/>
              </a:path>
              <a:path w="880110" h="2118360">
                <a:moveTo>
                  <a:pt x="685378" y="1463421"/>
                </a:moveTo>
                <a:lnTo>
                  <a:pt x="645795" y="1463421"/>
                </a:lnTo>
                <a:lnTo>
                  <a:pt x="752348" y="1583816"/>
                </a:lnTo>
                <a:lnTo>
                  <a:pt x="752348" y="1590421"/>
                </a:lnTo>
                <a:lnTo>
                  <a:pt x="779281" y="1601604"/>
                </a:lnTo>
                <a:lnTo>
                  <a:pt x="808085" y="1604645"/>
                </a:lnTo>
                <a:lnTo>
                  <a:pt x="835626" y="1598922"/>
                </a:lnTo>
                <a:lnTo>
                  <a:pt x="858774" y="1583816"/>
                </a:lnTo>
                <a:lnTo>
                  <a:pt x="865597" y="1573752"/>
                </a:lnTo>
                <a:lnTo>
                  <a:pt x="804735" y="1573752"/>
                </a:lnTo>
                <a:lnTo>
                  <a:pt x="788189" y="1571251"/>
                </a:lnTo>
                <a:lnTo>
                  <a:pt x="772287" y="1563751"/>
                </a:lnTo>
                <a:lnTo>
                  <a:pt x="685378" y="1463421"/>
                </a:lnTo>
                <a:close/>
              </a:path>
              <a:path w="880110" h="2118360">
                <a:moveTo>
                  <a:pt x="585851" y="922147"/>
                </a:moveTo>
                <a:lnTo>
                  <a:pt x="552577" y="922147"/>
                </a:lnTo>
                <a:lnTo>
                  <a:pt x="552577" y="1055877"/>
                </a:lnTo>
                <a:lnTo>
                  <a:pt x="559181" y="1055877"/>
                </a:lnTo>
                <a:lnTo>
                  <a:pt x="583947" y="1072114"/>
                </a:lnTo>
                <a:lnTo>
                  <a:pt x="628528" y="1112206"/>
                </a:lnTo>
                <a:lnTo>
                  <a:pt x="678920" y="1189890"/>
                </a:lnTo>
                <a:lnTo>
                  <a:pt x="712444" y="1248860"/>
                </a:lnTo>
                <a:lnTo>
                  <a:pt x="744881" y="1309244"/>
                </a:lnTo>
                <a:lnTo>
                  <a:pt x="774747" y="1367361"/>
                </a:lnTo>
                <a:lnTo>
                  <a:pt x="800560" y="1419531"/>
                </a:lnTo>
                <a:lnTo>
                  <a:pt x="820834" y="1462073"/>
                </a:lnTo>
                <a:lnTo>
                  <a:pt x="838835" y="1503552"/>
                </a:lnTo>
                <a:lnTo>
                  <a:pt x="846232" y="1518602"/>
                </a:lnTo>
                <a:lnTo>
                  <a:pt x="832231" y="1563751"/>
                </a:lnTo>
                <a:lnTo>
                  <a:pt x="804735" y="1573752"/>
                </a:lnTo>
                <a:lnTo>
                  <a:pt x="865597" y="1573752"/>
                </a:lnTo>
                <a:lnTo>
                  <a:pt x="873881" y="1561532"/>
                </a:lnTo>
                <a:lnTo>
                  <a:pt x="879617" y="1536128"/>
                </a:lnTo>
                <a:lnTo>
                  <a:pt x="876615" y="1509486"/>
                </a:lnTo>
                <a:lnTo>
                  <a:pt x="843734" y="1439239"/>
                </a:lnTo>
                <a:lnTo>
                  <a:pt x="822524" y="1396596"/>
                </a:lnTo>
                <a:lnTo>
                  <a:pt x="796401" y="1344866"/>
                </a:lnTo>
                <a:lnTo>
                  <a:pt x="766843" y="1287492"/>
                </a:lnTo>
                <a:lnTo>
                  <a:pt x="735328" y="1227919"/>
                </a:lnTo>
                <a:lnTo>
                  <a:pt x="703333" y="1169590"/>
                </a:lnTo>
                <a:lnTo>
                  <a:pt x="672338" y="1115949"/>
                </a:lnTo>
                <a:lnTo>
                  <a:pt x="631618" y="1070879"/>
                </a:lnTo>
                <a:lnTo>
                  <a:pt x="585851" y="1035812"/>
                </a:lnTo>
                <a:lnTo>
                  <a:pt x="585851" y="922147"/>
                </a:lnTo>
                <a:close/>
              </a:path>
              <a:path w="880110" h="2118360">
                <a:moveTo>
                  <a:pt x="292925" y="922147"/>
                </a:moveTo>
                <a:lnTo>
                  <a:pt x="252984" y="922147"/>
                </a:lnTo>
                <a:lnTo>
                  <a:pt x="252984" y="942213"/>
                </a:lnTo>
                <a:lnTo>
                  <a:pt x="254231" y="950974"/>
                </a:lnTo>
                <a:lnTo>
                  <a:pt x="257975" y="957246"/>
                </a:lnTo>
                <a:lnTo>
                  <a:pt x="264213" y="961018"/>
                </a:lnTo>
                <a:lnTo>
                  <a:pt x="272948" y="962278"/>
                </a:lnTo>
                <a:lnTo>
                  <a:pt x="446049" y="962278"/>
                </a:lnTo>
                <a:lnTo>
                  <a:pt x="452704" y="955548"/>
                </a:lnTo>
                <a:lnTo>
                  <a:pt x="452704" y="928877"/>
                </a:lnTo>
                <a:lnTo>
                  <a:pt x="292925" y="928877"/>
                </a:lnTo>
                <a:lnTo>
                  <a:pt x="292925" y="922147"/>
                </a:lnTo>
                <a:close/>
              </a:path>
              <a:path w="880110" h="2118360">
                <a:moveTo>
                  <a:pt x="452704" y="795274"/>
                </a:moveTo>
                <a:lnTo>
                  <a:pt x="419417" y="795274"/>
                </a:lnTo>
                <a:lnTo>
                  <a:pt x="419417" y="928877"/>
                </a:lnTo>
                <a:lnTo>
                  <a:pt x="452704" y="928877"/>
                </a:lnTo>
                <a:lnTo>
                  <a:pt x="452704" y="922147"/>
                </a:lnTo>
                <a:lnTo>
                  <a:pt x="585851" y="922147"/>
                </a:lnTo>
                <a:lnTo>
                  <a:pt x="585851" y="882141"/>
                </a:lnTo>
                <a:lnTo>
                  <a:pt x="452704" y="882141"/>
                </a:lnTo>
                <a:lnTo>
                  <a:pt x="452704" y="835278"/>
                </a:lnTo>
                <a:lnTo>
                  <a:pt x="585851" y="835278"/>
                </a:lnTo>
                <a:lnTo>
                  <a:pt x="585851" y="801877"/>
                </a:lnTo>
                <a:lnTo>
                  <a:pt x="452704" y="801877"/>
                </a:lnTo>
                <a:lnTo>
                  <a:pt x="452704" y="795274"/>
                </a:lnTo>
                <a:close/>
              </a:path>
              <a:path w="880110" h="2118360">
                <a:moveTo>
                  <a:pt x="292925" y="835278"/>
                </a:moveTo>
                <a:lnTo>
                  <a:pt x="252984" y="835278"/>
                </a:lnTo>
                <a:lnTo>
                  <a:pt x="252984" y="882141"/>
                </a:lnTo>
                <a:lnTo>
                  <a:pt x="292925" y="882141"/>
                </a:lnTo>
                <a:lnTo>
                  <a:pt x="292925" y="835278"/>
                </a:lnTo>
                <a:close/>
              </a:path>
              <a:path w="880110" h="2118360">
                <a:moveTo>
                  <a:pt x="585851" y="835278"/>
                </a:moveTo>
                <a:lnTo>
                  <a:pt x="552577" y="835278"/>
                </a:lnTo>
                <a:lnTo>
                  <a:pt x="552577" y="882141"/>
                </a:lnTo>
                <a:lnTo>
                  <a:pt x="585851" y="882141"/>
                </a:lnTo>
                <a:lnTo>
                  <a:pt x="585851" y="835278"/>
                </a:lnTo>
                <a:close/>
              </a:path>
              <a:path w="880110" h="2118360">
                <a:moveTo>
                  <a:pt x="446049" y="755141"/>
                </a:moveTo>
                <a:lnTo>
                  <a:pt x="272948" y="755141"/>
                </a:lnTo>
                <a:lnTo>
                  <a:pt x="264213" y="757330"/>
                </a:lnTo>
                <a:lnTo>
                  <a:pt x="257975" y="762650"/>
                </a:lnTo>
                <a:lnTo>
                  <a:pt x="254231" y="769233"/>
                </a:lnTo>
                <a:lnTo>
                  <a:pt x="252984" y="775208"/>
                </a:lnTo>
                <a:lnTo>
                  <a:pt x="252984" y="801877"/>
                </a:lnTo>
                <a:lnTo>
                  <a:pt x="292925" y="801877"/>
                </a:lnTo>
                <a:lnTo>
                  <a:pt x="292925" y="795274"/>
                </a:lnTo>
                <a:lnTo>
                  <a:pt x="452704" y="795274"/>
                </a:lnTo>
                <a:lnTo>
                  <a:pt x="452704" y="768476"/>
                </a:lnTo>
                <a:lnTo>
                  <a:pt x="446049" y="755141"/>
                </a:lnTo>
                <a:close/>
              </a:path>
              <a:path w="880110" h="2118360">
                <a:moveTo>
                  <a:pt x="585851" y="688339"/>
                </a:moveTo>
                <a:lnTo>
                  <a:pt x="552577" y="688339"/>
                </a:lnTo>
                <a:lnTo>
                  <a:pt x="552577" y="801877"/>
                </a:lnTo>
                <a:lnTo>
                  <a:pt x="585851" y="801877"/>
                </a:lnTo>
                <a:lnTo>
                  <a:pt x="585851" y="688339"/>
                </a:lnTo>
                <a:close/>
              </a:path>
              <a:path w="880110" h="2118360">
                <a:moveTo>
                  <a:pt x="66573" y="0"/>
                </a:moveTo>
                <a:lnTo>
                  <a:pt x="39941" y="0"/>
                </a:lnTo>
                <a:lnTo>
                  <a:pt x="39941" y="674877"/>
                </a:lnTo>
                <a:lnTo>
                  <a:pt x="46596" y="681609"/>
                </a:lnTo>
                <a:lnTo>
                  <a:pt x="652399" y="681609"/>
                </a:lnTo>
                <a:lnTo>
                  <a:pt x="661140" y="680348"/>
                </a:lnTo>
                <a:lnTo>
                  <a:pt x="667369" y="676576"/>
                </a:lnTo>
                <a:lnTo>
                  <a:pt x="671097" y="670304"/>
                </a:lnTo>
                <a:lnTo>
                  <a:pt x="672338" y="661542"/>
                </a:lnTo>
                <a:lnTo>
                  <a:pt x="672338" y="648208"/>
                </a:lnTo>
                <a:lnTo>
                  <a:pt x="66573" y="648208"/>
                </a:lnTo>
                <a:lnTo>
                  <a:pt x="66573" y="0"/>
                </a:lnTo>
                <a:close/>
              </a:path>
              <a:path w="880110" h="2118360">
                <a:moveTo>
                  <a:pt x="672338" y="0"/>
                </a:moveTo>
                <a:lnTo>
                  <a:pt x="639064" y="0"/>
                </a:lnTo>
                <a:lnTo>
                  <a:pt x="639064" y="648208"/>
                </a:lnTo>
                <a:lnTo>
                  <a:pt x="672338" y="648208"/>
                </a:lnTo>
                <a:lnTo>
                  <a:pt x="6723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94576" y="1037844"/>
            <a:ext cx="64007" cy="90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39128" y="771144"/>
            <a:ext cx="273050" cy="407034"/>
          </a:xfrm>
          <a:custGeom>
            <a:avLst/>
            <a:gdLst/>
            <a:ahLst/>
            <a:cxnLst/>
            <a:rect l="l" t="t" r="r" b="b"/>
            <a:pathLst>
              <a:path w="273050" h="407034">
                <a:moveTo>
                  <a:pt x="232918" y="0"/>
                </a:moveTo>
                <a:lnTo>
                  <a:pt x="39877" y="0"/>
                </a:lnTo>
                <a:lnTo>
                  <a:pt x="25235" y="3446"/>
                </a:lnTo>
                <a:lnTo>
                  <a:pt x="12461" y="12525"/>
                </a:lnTo>
                <a:lnTo>
                  <a:pt x="3427" y="25342"/>
                </a:lnTo>
                <a:lnTo>
                  <a:pt x="0" y="40004"/>
                </a:lnTo>
                <a:lnTo>
                  <a:pt x="0" y="366902"/>
                </a:lnTo>
                <a:lnTo>
                  <a:pt x="3427" y="381565"/>
                </a:lnTo>
                <a:lnTo>
                  <a:pt x="12461" y="394382"/>
                </a:lnTo>
                <a:lnTo>
                  <a:pt x="25235" y="403461"/>
                </a:lnTo>
                <a:lnTo>
                  <a:pt x="39877" y="406907"/>
                </a:lnTo>
                <a:lnTo>
                  <a:pt x="206248" y="406907"/>
                </a:lnTo>
                <a:lnTo>
                  <a:pt x="212851" y="393572"/>
                </a:lnTo>
                <a:lnTo>
                  <a:pt x="225040" y="383780"/>
                </a:lnTo>
                <a:lnTo>
                  <a:pt x="240347" y="375237"/>
                </a:lnTo>
                <a:lnTo>
                  <a:pt x="245085" y="373506"/>
                </a:lnTo>
                <a:lnTo>
                  <a:pt x="39877" y="373506"/>
                </a:lnTo>
                <a:lnTo>
                  <a:pt x="33274" y="366902"/>
                </a:lnTo>
                <a:lnTo>
                  <a:pt x="33274" y="40004"/>
                </a:lnTo>
                <a:lnTo>
                  <a:pt x="39877" y="33400"/>
                </a:lnTo>
                <a:lnTo>
                  <a:pt x="271670" y="33400"/>
                </a:lnTo>
                <a:lnTo>
                  <a:pt x="270297" y="25342"/>
                </a:lnTo>
                <a:lnTo>
                  <a:pt x="262810" y="12525"/>
                </a:lnTo>
                <a:lnTo>
                  <a:pt x="250346" y="3446"/>
                </a:lnTo>
                <a:lnTo>
                  <a:pt x="232918" y="0"/>
                </a:lnTo>
                <a:close/>
              </a:path>
              <a:path w="273050" h="407034">
                <a:moveTo>
                  <a:pt x="271670" y="33400"/>
                </a:moveTo>
                <a:lnTo>
                  <a:pt x="239522" y="33400"/>
                </a:lnTo>
                <a:lnTo>
                  <a:pt x="239522" y="373506"/>
                </a:lnTo>
                <a:lnTo>
                  <a:pt x="245085" y="373506"/>
                </a:lnTo>
                <a:lnTo>
                  <a:pt x="256893" y="369194"/>
                </a:lnTo>
                <a:lnTo>
                  <a:pt x="272796" y="366902"/>
                </a:lnTo>
                <a:lnTo>
                  <a:pt x="272796" y="40004"/>
                </a:lnTo>
                <a:lnTo>
                  <a:pt x="271670" y="3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02633" y="822311"/>
            <a:ext cx="125730" cy="306070"/>
          </a:xfrm>
          <a:custGeom>
            <a:avLst/>
            <a:gdLst/>
            <a:ahLst/>
            <a:cxnLst/>
            <a:rect l="l" t="t" r="r" b="b"/>
            <a:pathLst>
              <a:path w="125729" h="306069">
                <a:moveTo>
                  <a:pt x="15607" y="0"/>
                </a:moveTo>
                <a:lnTo>
                  <a:pt x="9519" y="2680"/>
                </a:lnTo>
                <a:lnTo>
                  <a:pt x="4663" y="7707"/>
                </a:lnTo>
                <a:lnTo>
                  <a:pt x="1057" y="12698"/>
                </a:lnTo>
                <a:lnTo>
                  <a:pt x="0" y="17664"/>
                </a:lnTo>
                <a:lnTo>
                  <a:pt x="2788" y="22619"/>
                </a:lnTo>
                <a:lnTo>
                  <a:pt x="91434" y="155588"/>
                </a:lnTo>
                <a:lnTo>
                  <a:pt x="2788" y="281953"/>
                </a:lnTo>
                <a:lnTo>
                  <a:pt x="0" y="286908"/>
                </a:lnTo>
                <a:lnTo>
                  <a:pt x="1057" y="291875"/>
                </a:lnTo>
                <a:lnTo>
                  <a:pt x="4663" y="296866"/>
                </a:lnTo>
                <a:lnTo>
                  <a:pt x="9519" y="301892"/>
                </a:lnTo>
                <a:lnTo>
                  <a:pt x="15607" y="305502"/>
                </a:lnTo>
                <a:lnTo>
                  <a:pt x="22314" y="306004"/>
                </a:lnTo>
                <a:lnTo>
                  <a:pt x="27735" y="302767"/>
                </a:lnTo>
                <a:lnTo>
                  <a:pt x="29966" y="295161"/>
                </a:lnTo>
                <a:lnTo>
                  <a:pt x="125470" y="162319"/>
                </a:lnTo>
                <a:lnTo>
                  <a:pt x="125470" y="142380"/>
                </a:lnTo>
                <a:lnTo>
                  <a:pt x="29966" y="9411"/>
                </a:lnTo>
                <a:lnTo>
                  <a:pt x="27735" y="4591"/>
                </a:lnTo>
                <a:lnTo>
                  <a:pt x="22314" y="1045"/>
                </a:lnTo>
                <a:lnTo>
                  <a:pt x="156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94576" y="822311"/>
            <a:ext cx="64007" cy="89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14107" y="650748"/>
            <a:ext cx="325120" cy="654050"/>
          </a:xfrm>
          <a:custGeom>
            <a:avLst/>
            <a:gdLst/>
            <a:ahLst/>
            <a:cxnLst/>
            <a:rect l="l" t="t" r="r" b="b"/>
            <a:pathLst>
              <a:path w="325120" h="654050">
                <a:moveTo>
                  <a:pt x="218948" y="0"/>
                </a:moveTo>
                <a:lnTo>
                  <a:pt x="6731" y="0"/>
                </a:lnTo>
                <a:lnTo>
                  <a:pt x="6731" y="13335"/>
                </a:lnTo>
                <a:lnTo>
                  <a:pt x="9411" y="18363"/>
                </a:lnTo>
                <a:lnTo>
                  <a:pt x="8366" y="23367"/>
                </a:lnTo>
                <a:lnTo>
                  <a:pt x="4820" y="28372"/>
                </a:lnTo>
                <a:lnTo>
                  <a:pt x="0" y="33400"/>
                </a:lnTo>
                <a:lnTo>
                  <a:pt x="218948" y="33400"/>
                </a:lnTo>
                <a:lnTo>
                  <a:pt x="247181" y="39330"/>
                </a:lnTo>
                <a:lnTo>
                  <a:pt x="270414" y="55880"/>
                </a:lnTo>
                <a:lnTo>
                  <a:pt x="286170" y="81192"/>
                </a:lnTo>
                <a:lnTo>
                  <a:pt x="291973" y="113411"/>
                </a:lnTo>
                <a:lnTo>
                  <a:pt x="291973" y="540385"/>
                </a:lnTo>
                <a:lnTo>
                  <a:pt x="286170" y="572603"/>
                </a:lnTo>
                <a:lnTo>
                  <a:pt x="270414" y="597915"/>
                </a:lnTo>
                <a:lnTo>
                  <a:pt x="247181" y="614465"/>
                </a:lnTo>
                <a:lnTo>
                  <a:pt x="218948" y="620394"/>
                </a:lnTo>
                <a:lnTo>
                  <a:pt x="205740" y="620394"/>
                </a:lnTo>
                <a:lnTo>
                  <a:pt x="204602" y="629364"/>
                </a:lnTo>
                <a:lnTo>
                  <a:pt x="201596" y="637095"/>
                </a:lnTo>
                <a:lnTo>
                  <a:pt x="192405" y="653796"/>
                </a:lnTo>
                <a:lnTo>
                  <a:pt x="218948" y="653796"/>
                </a:lnTo>
                <a:lnTo>
                  <a:pt x="260719" y="644523"/>
                </a:lnTo>
                <a:lnTo>
                  <a:pt x="294417" y="619617"/>
                </a:lnTo>
                <a:lnTo>
                  <a:pt x="316924" y="583447"/>
                </a:lnTo>
                <a:lnTo>
                  <a:pt x="325120" y="540385"/>
                </a:lnTo>
                <a:lnTo>
                  <a:pt x="325120" y="113411"/>
                </a:lnTo>
                <a:lnTo>
                  <a:pt x="316924" y="67562"/>
                </a:lnTo>
                <a:lnTo>
                  <a:pt x="294417" y="31702"/>
                </a:lnTo>
                <a:lnTo>
                  <a:pt x="260719" y="8344"/>
                </a:lnTo>
                <a:lnTo>
                  <a:pt x="218948" y="0"/>
                </a:lnTo>
                <a:close/>
              </a:path>
              <a:path w="325120" h="654050">
                <a:moveTo>
                  <a:pt x="139319" y="33400"/>
                </a:moveTo>
                <a:lnTo>
                  <a:pt x="106172" y="33400"/>
                </a:lnTo>
                <a:lnTo>
                  <a:pt x="106172" y="527050"/>
                </a:lnTo>
                <a:lnTo>
                  <a:pt x="112279" y="523158"/>
                </a:lnTo>
                <a:lnTo>
                  <a:pt x="120269" y="521160"/>
                </a:lnTo>
                <a:lnTo>
                  <a:pt x="129496" y="520424"/>
                </a:lnTo>
                <a:lnTo>
                  <a:pt x="139319" y="520318"/>
                </a:lnTo>
                <a:lnTo>
                  <a:pt x="139319" y="3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11467" y="650748"/>
            <a:ext cx="454659" cy="654050"/>
          </a:xfrm>
          <a:custGeom>
            <a:avLst/>
            <a:gdLst/>
            <a:ahLst/>
            <a:cxnLst/>
            <a:rect l="l" t="t" r="r" b="b"/>
            <a:pathLst>
              <a:path w="454659" h="654050">
                <a:moveTo>
                  <a:pt x="340613" y="0"/>
                </a:moveTo>
                <a:lnTo>
                  <a:pt x="113537" y="0"/>
                </a:lnTo>
                <a:lnTo>
                  <a:pt x="67615" y="8344"/>
                </a:lnTo>
                <a:lnTo>
                  <a:pt x="31718" y="31702"/>
                </a:lnTo>
                <a:lnTo>
                  <a:pt x="8346" y="67562"/>
                </a:lnTo>
                <a:lnTo>
                  <a:pt x="0" y="113411"/>
                </a:lnTo>
                <a:lnTo>
                  <a:pt x="0" y="540385"/>
                </a:lnTo>
                <a:lnTo>
                  <a:pt x="8346" y="583447"/>
                </a:lnTo>
                <a:lnTo>
                  <a:pt x="31718" y="619617"/>
                </a:lnTo>
                <a:lnTo>
                  <a:pt x="67615" y="644523"/>
                </a:lnTo>
                <a:lnTo>
                  <a:pt x="113537" y="653796"/>
                </a:lnTo>
                <a:lnTo>
                  <a:pt x="447421" y="653796"/>
                </a:lnTo>
                <a:lnTo>
                  <a:pt x="447526" y="643897"/>
                </a:lnTo>
                <a:lnTo>
                  <a:pt x="448262" y="634618"/>
                </a:lnTo>
                <a:lnTo>
                  <a:pt x="450260" y="626578"/>
                </a:lnTo>
                <a:lnTo>
                  <a:pt x="454152" y="620394"/>
                </a:lnTo>
                <a:lnTo>
                  <a:pt x="113537" y="620394"/>
                </a:lnTo>
                <a:lnTo>
                  <a:pt x="81299" y="614465"/>
                </a:lnTo>
                <a:lnTo>
                  <a:pt x="55943" y="597915"/>
                </a:lnTo>
                <a:lnTo>
                  <a:pt x="39350" y="572603"/>
                </a:lnTo>
                <a:lnTo>
                  <a:pt x="33401" y="540385"/>
                </a:lnTo>
                <a:lnTo>
                  <a:pt x="33401" y="113411"/>
                </a:lnTo>
                <a:lnTo>
                  <a:pt x="39350" y="81192"/>
                </a:lnTo>
                <a:lnTo>
                  <a:pt x="55943" y="55879"/>
                </a:lnTo>
                <a:lnTo>
                  <a:pt x="81299" y="39330"/>
                </a:lnTo>
                <a:lnTo>
                  <a:pt x="113537" y="33400"/>
                </a:lnTo>
                <a:lnTo>
                  <a:pt x="353949" y="33400"/>
                </a:lnTo>
                <a:lnTo>
                  <a:pt x="349079" y="23502"/>
                </a:lnTo>
                <a:lnTo>
                  <a:pt x="344805" y="14223"/>
                </a:lnTo>
                <a:lnTo>
                  <a:pt x="341768" y="6183"/>
                </a:lnTo>
                <a:lnTo>
                  <a:pt x="340613" y="0"/>
                </a:lnTo>
                <a:close/>
              </a:path>
              <a:path w="454659" h="654050">
                <a:moveTo>
                  <a:pt x="220345" y="33400"/>
                </a:moveTo>
                <a:lnTo>
                  <a:pt x="186943" y="33400"/>
                </a:lnTo>
                <a:lnTo>
                  <a:pt x="186943" y="620394"/>
                </a:lnTo>
                <a:lnTo>
                  <a:pt x="220345" y="620394"/>
                </a:lnTo>
                <a:lnTo>
                  <a:pt x="220345" y="3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14259" y="838200"/>
            <a:ext cx="33655" cy="273050"/>
          </a:xfrm>
          <a:custGeom>
            <a:avLst/>
            <a:gdLst/>
            <a:ahLst/>
            <a:cxnLst/>
            <a:rect l="l" t="t" r="r" b="b"/>
            <a:pathLst>
              <a:path w="33654" h="273050">
                <a:moveTo>
                  <a:pt x="26797" y="0"/>
                </a:moveTo>
                <a:lnTo>
                  <a:pt x="20066" y="0"/>
                </a:lnTo>
                <a:lnTo>
                  <a:pt x="11304" y="2186"/>
                </a:lnTo>
                <a:lnTo>
                  <a:pt x="5032" y="7493"/>
                </a:lnTo>
                <a:lnTo>
                  <a:pt x="1260" y="14037"/>
                </a:lnTo>
                <a:lnTo>
                  <a:pt x="0" y="19938"/>
                </a:lnTo>
                <a:lnTo>
                  <a:pt x="0" y="266191"/>
                </a:lnTo>
                <a:lnTo>
                  <a:pt x="6731" y="272796"/>
                </a:lnTo>
                <a:lnTo>
                  <a:pt x="26797" y="272796"/>
                </a:lnTo>
                <a:lnTo>
                  <a:pt x="33528" y="266191"/>
                </a:lnTo>
                <a:lnTo>
                  <a:pt x="33528" y="13335"/>
                </a:lnTo>
                <a:lnTo>
                  <a:pt x="267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84620" y="937260"/>
            <a:ext cx="80772" cy="80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43096" y="1138237"/>
            <a:ext cx="785495" cy="328930"/>
          </a:xfrm>
          <a:custGeom>
            <a:avLst/>
            <a:gdLst/>
            <a:ahLst/>
            <a:cxnLst/>
            <a:rect l="l" t="t" r="r" b="b"/>
            <a:pathLst>
              <a:path w="785495" h="328930">
                <a:moveTo>
                  <a:pt x="49549" y="164528"/>
                </a:moveTo>
                <a:lnTo>
                  <a:pt x="16148" y="164528"/>
                </a:lnTo>
                <a:lnTo>
                  <a:pt x="2686" y="210756"/>
                </a:lnTo>
                <a:lnTo>
                  <a:pt x="0" y="246036"/>
                </a:lnTo>
                <a:lnTo>
                  <a:pt x="11100" y="279447"/>
                </a:lnTo>
                <a:lnTo>
                  <a:pt x="34726" y="306643"/>
                </a:lnTo>
                <a:lnTo>
                  <a:pt x="69615" y="323278"/>
                </a:lnTo>
                <a:lnTo>
                  <a:pt x="105197" y="328848"/>
                </a:lnTo>
                <a:lnTo>
                  <a:pt x="138910" y="318309"/>
                </a:lnTo>
                <a:lnTo>
                  <a:pt x="166360" y="295364"/>
                </a:lnTo>
                <a:lnTo>
                  <a:pt x="166972" y="294209"/>
                </a:lnTo>
                <a:lnTo>
                  <a:pt x="100976" y="294209"/>
                </a:lnTo>
                <a:lnTo>
                  <a:pt x="76219" y="290131"/>
                </a:lnTo>
                <a:lnTo>
                  <a:pt x="54929" y="280638"/>
                </a:lnTo>
                <a:lnTo>
                  <a:pt x="41151" y="263715"/>
                </a:lnTo>
                <a:lnTo>
                  <a:pt x="34993" y="242252"/>
                </a:lnTo>
                <a:lnTo>
                  <a:pt x="34998" y="239363"/>
                </a:lnTo>
                <a:lnTo>
                  <a:pt x="36087" y="217487"/>
                </a:lnTo>
                <a:lnTo>
                  <a:pt x="49549" y="164528"/>
                </a:lnTo>
                <a:close/>
              </a:path>
              <a:path w="785495" h="328930">
                <a:moveTo>
                  <a:pt x="365367" y="0"/>
                </a:moveTo>
                <a:lnTo>
                  <a:pt x="310280" y="25590"/>
                </a:lnTo>
                <a:lnTo>
                  <a:pt x="236747" y="111569"/>
                </a:lnTo>
                <a:lnTo>
                  <a:pt x="217924" y="149770"/>
                </a:lnTo>
                <a:lnTo>
                  <a:pt x="216681" y="164528"/>
                </a:lnTo>
                <a:lnTo>
                  <a:pt x="183153" y="164528"/>
                </a:lnTo>
                <a:lnTo>
                  <a:pt x="156483" y="250507"/>
                </a:lnTo>
                <a:lnTo>
                  <a:pt x="143013" y="272504"/>
                </a:lnTo>
                <a:lnTo>
                  <a:pt x="123876" y="287702"/>
                </a:lnTo>
                <a:lnTo>
                  <a:pt x="100976" y="294209"/>
                </a:lnTo>
                <a:lnTo>
                  <a:pt x="166972" y="294209"/>
                </a:lnTo>
                <a:lnTo>
                  <a:pt x="183153" y="263715"/>
                </a:lnTo>
                <a:lnTo>
                  <a:pt x="216681" y="171132"/>
                </a:lnTo>
                <a:lnTo>
                  <a:pt x="250082" y="171132"/>
                </a:lnTo>
                <a:lnTo>
                  <a:pt x="247348" y="161329"/>
                </a:lnTo>
                <a:lnTo>
                  <a:pt x="248400" y="152145"/>
                </a:lnTo>
                <a:lnTo>
                  <a:pt x="251975" y="144200"/>
                </a:lnTo>
                <a:lnTo>
                  <a:pt x="256828" y="138096"/>
                </a:lnTo>
                <a:lnTo>
                  <a:pt x="336950" y="52133"/>
                </a:lnTo>
                <a:lnTo>
                  <a:pt x="350212" y="37099"/>
                </a:lnTo>
                <a:lnTo>
                  <a:pt x="367891" y="31400"/>
                </a:lnTo>
                <a:lnTo>
                  <a:pt x="441260" y="31400"/>
                </a:lnTo>
                <a:lnTo>
                  <a:pt x="440362" y="30047"/>
                </a:lnTo>
                <a:lnTo>
                  <a:pt x="430549" y="18986"/>
                </a:lnTo>
                <a:lnTo>
                  <a:pt x="398577" y="4230"/>
                </a:lnTo>
                <a:lnTo>
                  <a:pt x="365367" y="0"/>
                </a:lnTo>
                <a:close/>
              </a:path>
              <a:path w="785495" h="328930">
                <a:moveTo>
                  <a:pt x="250082" y="171132"/>
                </a:moveTo>
                <a:lnTo>
                  <a:pt x="216681" y="171132"/>
                </a:lnTo>
                <a:lnTo>
                  <a:pt x="216681" y="177736"/>
                </a:lnTo>
                <a:lnTo>
                  <a:pt x="230719" y="219634"/>
                </a:lnTo>
                <a:lnTo>
                  <a:pt x="270974" y="248031"/>
                </a:lnTo>
                <a:lnTo>
                  <a:pt x="287571" y="252055"/>
                </a:lnTo>
                <a:lnTo>
                  <a:pt x="303549" y="250507"/>
                </a:lnTo>
                <a:lnTo>
                  <a:pt x="352430" y="233791"/>
                </a:lnTo>
                <a:lnTo>
                  <a:pt x="368506" y="217487"/>
                </a:lnTo>
                <a:lnTo>
                  <a:pt x="303549" y="217487"/>
                </a:lnTo>
                <a:lnTo>
                  <a:pt x="293528" y="217279"/>
                </a:lnTo>
                <a:lnTo>
                  <a:pt x="258548" y="198064"/>
                </a:lnTo>
                <a:lnTo>
                  <a:pt x="251237" y="180935"/>
                </a:lnTo>
                <a:lnTo>
                  <a:pt x="250082" y="171132"/>
                </a:lnTo>
                <a:close/>
              </a:path>
              <a:path w="785495" h="328930">
                <a:moveTo>
                  <a:pt x="431398" y="177736"/>
                </a:moveTo>
                <a:lnTo>
                  <a:pt x="397148" y="177736"/>
                </a:lnTo>
                <a:lnTo>
                  <a:pt x="402385" y="192512"/>
                </a:lnTo>
                <a:lnTo>
                  <a:pt x="430549" y="230695"/>
                </a:lnTo>
                <a:lnTo>
                  <a:pt x="474751" y="252055"/>
                </a:lnTo>
                <a:lnTo>
                  <a:pt x="490747" y="250507"/>
                </a:lnTo>
                <a:lnTo>
                  <a:pt x="535896" y="233791"/>
                </a:lnTo>
                <a:lnTo>
                  <a:pt x="556259" y="217487"/>
                </a:lnTo>
                <a:lnTo>
                  <a:pt x="490747" y="217487"/>
                </a:lnTo>
                <a:lnTo>
                  <a:pt x="480726" y="217279"/>
                </a:lnTo>
                <a:lnTo>
                  <a:pt x="470681" y="215820"/>
                </a:lnTo>
                <a:lnTo>
                  <a:pt x="460636" y="211861"/>
                </a:lnTo>
                <a:lnTo>
                  <a:pt x="450615" y="204152"/>
                </a:lnTo>
                <a:lnTo>
                  <a:pt x="441854" y="198064"/>
                </a:lnTo>
                <a:lnTo>
                  <a:pt x="435582" y="190118"/>
                </a:lnTo>
                <a:lnTo>
                  <a:pt x="431809" y="180935"/>
                </a:lnTo>
                <a:lnTo>
                  <a:pt x="431398" y="177736"/>
                </a:lnTo>
                <a:close/>
              </a:path>
              <a:path w="785495" h="328930">
                <a:moveTo>
                  <a:pt x="615009" y="190944"/>
                </a:moveTo>
                <a:lnTo>
                  <a:pt x="577615" y="190944"/>
                </a:lnTo>
                <a:lnTo>
                  <a:pt x="579804" y="200870"/>
                </a:lnTo>
                <a:lnTo>
                  <a:pt x="585124" y="210820"/>
                </a:lnTo>
                <a:lnTo>
                  <a:pt x="591706" y="220769"/>
                </a:lnTo>
                <a:lnTo>
                  <a:pt x="597681" y="230695"/>
                </a:lnTo>
                <a:lnTo>
                  <a:pt x="612731" y="239363"/>
                </a:lnTo>
                <a:lnTo>
                  <a:pt x="627780" y="245554"/>
                </a:lnTo>
                <a:lnTo>
                  <a:pt x="642830" y="249269"/>
                </a:lnTo>
                <a:lnTo>
                  <a:pt x="657879" y="250507"/>
                </a:lnTo>
                <a:lnTo>
                  <a:pt x="672824" y="245451"/>
                </a:lnTo>
                <a:lnTo>
                  <a:pt x="687137" y="239775"/>
                </a:lnTo>
                <a:lnTo>
                  <a:pt x="700188" y="232862"/>
                </a:lnTo>
                <a:lnTo>
                  <a:pt x="711346" y="224091"/>
                </a:lnTo>
                <a:lnTo>
                  <a:pt x="717274" y="217487"/>
                </a:lnTo>
                <a:lnTo>
                  <a:pt x="657879" y="217487"/>
                </a:lnTo>
                <a:lnTo>
                  <a:pt x="647963" y="216332"/>
                </a:lnTo>
                <a:lnTo>
                  <a:pt x="638655" y="213296"/>
                </a:lnTo>
                <a:lnTo>
                  <a:pt x="630608" y="209022"/>
                </a:lnTo>
                <a:lnTo>
                  <a:pt x="624478" y="204152"/>
                </a:lnTo>
                <a:lnTo>
                  <a:pt x="615009" y="190944"/>
                </a:lnTo>
                <a:close/>
              </a:path>
              <a:path w="785495" h="328930">
                <a:moveTo>
                  <a:pt x="441260" y="31400"/>
                </a:moveTo>
                <a:lnTo>
                  <a:pt x="367891" y="31400"/>
                </a:lnTo>
                <a:lnTo>
                  <a:pt x="386832" y="34416"/>
                </a:lnTo>
                <a:lnTo>
                  <a:pt x="403879" y="45529"/>
                </a:lnTo>
                <a:lnTo>
                  <a:pt x="418984" y="61523"/>
                </a:lnTo>
                <a:lnTo>
                  <a:pt x="424707" y="79375"/>
                </a:lnTo>
                <a:lnTo>
                  <a:pt x="421667" y="98464"/>
                </a:lnTo>
                <a:lnTo>
                  <a:pt x="336950" y="204152"/>
                </a:lnTo>
                <a:lnTo>
                  <a:pt x="303549" y="217487"/>
                </a:lnTo>
                <a:lnTo>
                  <a:pt x="368506" y="217487"/>
                </a:lnTo>
                <a:lnTo>
                  <a:pt x="397148" y="177736"/>
                </a:lnTo>
                <a:lnTo>
                  <a:pt x="431398" y="177736"/>
                </a:lnTo>
                <a:lnTo>
                  <a:pt x="430549" y="171132"/>
                </a:lnTo>
                <a:lnTo>
                  <a:pt x="497351" y="78549"/>
                </a:lnTo>
                <a:lnTo>
                  <a:pt x="502064" y="71945"/>
                </a:lnTo>
                <a:lnTo>
                  <a:pt x="457346" y="71945"/>
                </a:lnTo>
                <a:lnTo>
                  <a:pt x="455035" y="57169"/>
                </a:lnTo>
                <a:lnTo>
                  <a:pt x="448948" y="42989"/>
                </a:lnTo>
                <a:lnTo>
                  <a:pt x="441260" y="31400"/>
                </a:lnTo>
                <a:close/>
              </a:path>
              <a:path w="785495" h="328930">
                <a:moveTo>
                  <a:pt x="601978" y="58737"/>
                </a:moveTo>
                <a:lnTo>
                  <a:pt x="530879" y="58737"/>
                </a:lnTo>
                <a:lnTo>
                  <a:pt x="540883" y="59872"/>
                </a:lnTo>
                <a:lnTo>
                  <a:pt x="550898" y="62864"/>
                </a:lnTo>
                <a:lnTo>
                  <a:pt x="583191" y="95162"/>
                </a:lnTo>
                <a:lnTo>
                  <a:pt x="584346" y="104965"/>
                </a:lnTo>
                <a:lnTo>
                  <a:pt x="587027" y="114891"/>
                </a:lnTo>
                <a:lnTo>
                  <a:pt x="524148" y="204152"/>
                </a:lnTo>
                <a:lnTo>
                  <a:pt x="511927" y="210820"/>
                </a:lnTo>
                <a:lnTo>
                  <a:pt x="507448" y="213296"/>
                </a:lnTo>
                <a:lnTo>
                  <a:pt x="499717" y="216332"/>
                </a:lnTo>
                <a:lnTo>
                  <a:pt x="490747" y="217487"/>
                </a:lnTo>
                <a:lnTo>
                  <a:pt x="556259" y="217487"/>
                </a:lnTo>
                <a:lnTo>
                  <a:pt x="577615" y="190944"/>
                </a:lnTo>
                <a:lnTo>
                  <a:pt x="615009" y="190944"/>
                </a:lnTo>
                <a:lnTo>
                  <a:pt x="613086" y="188261"/>
                </a:lnTo>
                <a:lnTo>
                  <a:pt x="608587" y="171132"/>
                </a:lnTo>
                <a:lnTo>
                  <a:pt x="610352" y="154003"/>
                </a:lnTo>
                <a:lnTo>
                  <a:pt x="617762" y="138096"/>
                </a:lnTo>
                <a:lnTo>
                  <a:pt x="659358" y="91757"/>
                </a:lnTo>
                <a:lnTo>
                  <a:pt x="617747" y="91757"/>
                </a:lnTo>
                <a:lnTo>
                  <a:pt x="612614" y="78033"/>
                </a:lnTo>
                <a:lnTo>
                  <a:pt x="606873" y="66167"/>
                </a:lnTo>
                <a:lnTo>
                  <a:pt x="601978" y="58737"/>
                </a:lnTo>
                <a:close/>
              </a:path>
              <a:path w="785495" h="328930">
                <a:moveTo>
                  <a:pt x="768209" y="63690"/>
                </a:moveTo>
                <a:lnTo>
                  <a:pt x="701313" y="63690"/>
                </a:lnTo>
                <a:lnTo>
                  <a:pt x="718256" y="67405"/>
                </a:lnTo>
                <a:lnTo>
                  <a:pt x="731412" y="78549"/>
                </a:lnTo>
                <a:lnTo>
                  <a:pt x="743733" y="90624"/>
                </a:lnTo>
                <a:lnTo>
                  <a:pt x="749780" y="105806"/>
                </a:lnTo>
                <a:lnTo>
                  <a:pt x="748325" y="122251"/>
                </a:lnTo>
                <a:lnTo>
                  <a:pt x="738143" y="138112"/>
                </a:lnTo>
                <a:lnTo>
                  <a:pt x="684549" y="197548"/>
                </a:lnTo>
                <a:lnTo>
                  <a:pt x="679471" y="205289"/>
                </a:lnTo>
                <a:lnTo>
                  <a:pt x="673738" y="209946"/>
                </a:lnTo>
                <a:lnTo>
                  <a:pt x="666744" y="213389"/>
                </a:lnTo>
                <a:lnTo>
                  <a:pt x="657879" y="217487"/>
                </a:lnTo>
                <a:lnTo>
                  <a:pt x="717274" y="217487"/>
                </a:lnTo>
                <a:lnTo>
                  <a:pt x="764813" y="164528"/>
                </a:lnTo>
                <a:lnTo>
                  <a:pt x="783619" y="125470"/>
                </a:lnTo>
                <a:lnTo>
                  <a:pt x="784879" y="111569"/>
                </a:lnTo>
                <a:lnTo>
                  <a:pt x="782585" y="92995"/>
                </a:lnTo>
                <a:lnTo>
                  <a:pt x="776529" y="76898"/>
                </a:lnTo>
                <a:lnTo>
                  <a:pt x="768209" y="63690"/>
                </a:lnTo>
                <a:close/>
              </a:path>
              <a:path w="785495" h="328930">
                <a:moveTo>
                  <a:pt x="698789" y="33051"/>
                </a:moveTo>
                <a:lnTo>
                  <a:pt x="668839" y="39989"/>
                </a:lnTo>
                <a:lnTo>
                  <a:pt x="644544" y="58737"/>
                </a:lnTo>
                <a:lnTo>
                  <a:pt x="617747" y="91757"/>
                </a:lnTo>
                <a:lnTo>
                  <a:pt x="659358" y="91757"/>
                </a:lnTo>
                <a:lnTo>
                  <a:pt x="671214" y="78549"/>
                </a:lnTo>
                <a:lnTo>
                  <a:pt x="684371" y="67405"/>
                </a:lnTo>
                <a:lnTo>
                  <a:pt x="701313" y="63690"/>
                </a:lnTo>
                <a:lnTo>
                  <a:pt x="768209" y="63690"/>
                </a:lnTo>
                <a:lnTo>
                  <a:pt x="767949" y="63277"/>
                </a:lnTo>
                <a:lnTo>
                  <a:pt x="758082" y="52133"/>
                </a:lnTo>
                <a:lnTo>
                  <a:pt x="730001" y="37306"/>
                </a:lnTo>
                <a:lnTo>
                  <a:pt x="698789" y="33051"/>
                </a:lnTo>
                <a:close/>
              </a:path>
              <a:path w="785495" h="328930">
                <a:moveTo>
                  <a:pt x="530879" y="25590"/>
                </a:moveTo>
                <a:lnTo>
                  <a:pt x="481945" y="42414"/>
                </a:lnTo>
                <a:lnTo>
                  <a:pt x="457346" y="71945"/>
                </a:lnTo>
                <a:lnTo>
                  <a:pt x="502064" y="71945"/>
                </a:lnTo>
                <a:lnTo>
                  <a:pt x="503537" y="69881"/>
                </a:lnTo>
                <a:lnTo>
                  <a:pt x="511591" y="63690"/>
                </a:lnTo>
                <a:lnTo>
                  <a:pt x="520908" y="59975"/>
                </a:lnTo>
                <a:lnTo>
                  <a:pt x="530879" y="58737"/>
                </a:lnTo>
                <a:lnTo>
                  <a:pt x="601978" y="58737"/>
                </a:lnTo>
                <a:lnTo>
                  <a:pt x="599870" y="55538"/>
                </a:lnTo>
                <a:lnTo>
                  <a:pt x="590950" y="45529"/>
                </a:lnTo>
                <a:lnTo>
                  <a:pt x="575974" y="36788"/>
                </a:lnTo>
                <a:lnTo>
                  <a:pt x="560962" y="30559"/>
                </a:lnTo>
                <a:lnTo>
                  <a:pt x="545927" y="26830"/>
                </a:lnTo>
                <a:lnTo>
                  <a:pt x="530879" y="25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5223" y="438912"/>
            <a:ext cx="2399030" cy="824865"/>
          </a:xfrm>
          <a:custGeom>
            <a:avLst/>
            <a:gdLst/>
            <a:ahLst/>
            <a:cxnLst/>
            <a:rect l="l" t="t" r="r" b="b"/>
            <a:pathLst>
              <a:path w="2399029" h="824865">
                <a:moveTo>
                  <a:pt x="728976" y="48260"/>
                </a:moveTo>
                <a:lnTo>
                  <a:pt x="604662" y="48260"/>
                </a:lnTo>
                <a:lnTo>
                  <a:pt x="619698" y="49498"/>
                </a:lnTo>
                <a:lnTo>
                  <a:pt x="634746" y="53212"/>
                </a:lnTo>
                <a:lnTo>
                  <a:pt x="902080" y="139573"/>
                </a:lnTo>
                <a:lnTo>
                  <a:pt x="1149223" y="139573"/>
                </a:lnTo>
                <a:lnTo>
                  <a:pt x="1149223" y="585088"/>
                </a:lnTo>
                <a:lnTo>
                  <a:pt x="1035684" y="585088"/>
                </a:lnTo>
                <a:lnTo>
                  <a:pt x="795147" y="764666"/>
                </a:lnTo>
                <a:lnTo>
                  <a:pt x="793886" y="779621"/>
                </a:lnTo>
                <a:lnTo>
                  <a:pt x="790114" y="794575"/>
                </a:lnTo>
                <a:lnTo>
                  <a:pt x="783842" y="809529"/>
                </a:lnTo>
                <a:lnTo>
                  <a:pt x="775080" y="824484"/>
                </a:lnTo>
                <a:lnTo>
                  <a:pt x="1049020" y="618363"/>
                </a:lnTo>
                <a:lnTo>
                  <a:pt x="1182624" y="618363"/>
                </a:lnTo>
                <a:lnTo>
                  <a:pt x="1182624" y="106425"/>
                </a:lnTo>
                <a:lnTo>
                  <a:pt x="908684" y="106425"/>
                </a:lnTo>
                <a:lnTo>
                  <a:pt x="728976" y="48260"/>
                </a:lnTo>
                <a:close/>
              </a:path>
              <a:path w="2399029" h="824865">
                <a:moveTo>
                  <a:pt x="1182624" y="618363"/>
                </a:moveTo>
                <a:lnTo>
                  <a:pt x="1149223" y="618363"/>
                </a:lnTo>
                <a:lnTo>
                  <a:pt x="1149223" y="737997"/>
                </a:lnTo>
                <a:lnTo>
                  <a:pt x="1155953" y="744727"/>
                </a:lnTo>
                <a:lnTo>
                  <a:pt x="2398776" y="744727"/>
                </a:lnTo>
                <a:lnTo>
                  <a:pt x="2398776" y="711453"/>
                </a:lnTo>
                <a:lnTo>
                  <a:pt x="1182624" y="711453"/>
                </a:lnTo>
                <a:lnTo>
                  <a:pt x="1182624" y="618363"/>
                </a:lnTo>
                <a:close/>
              </a:path>
              <a:path w="2399029" h="824865">
                <a:moveTo>
                  <a:pt x="1503426" y="33274"/>
                </a:moveTo>
                <a:lnTo>
                  <a:pt x="1470025" y="33274"/>
                </a:lnTo>
                <a:lnTo>
                  <a:pt x="1470025" y="711453"/>
                </a:lnTo>
                <a:lnTo>
                  <a:pt x="1503426" y="711453"/>
                </a:lnTo>
                <a:lnTo>
                  <a:pt x="1503426" y="33274"/>
                </a:lnTo>
                <a:close/>
              </a:path>
              <a:path w="2399029" h="824865">
                <a:moveTo>
                  <a:pt x="607186" y="14986"/>
                </a:moveTo>
                <a:lnTo>
                  <a:pt x="587863" y="16224"/>
                </a:lnTo>
                <a:lnTo>
                  <a:pt x="567944" y="19938"/>
                </a:lnTo>
                <a:lnTo>
                  <a:pt x="13334" y="172847"/>
                </a:lnTo>
                <a:lnTo>
                  <a:pt x="6730" y="179577"/>
                </a:lnTo>
                <a:lnTo>
                  <a:pt x="0" y="186182"/>
                </a:lnTo>
                <a:lnTo>
                  <a:pt x="0" y="192786"/>
                </a:lnTo>
                <a:lnTo>
                  <a:pt x="4516" y="224069"/>
                </a:lnTo>
                <a:lnTo>
                  <a:pt x="23502" y="259205"/>
                </a:lnTo>
                <a:lnTo>
                  <a:pt x="74185" y="292778"/>
                </a:lnTo>
                <a:lnTo>
                  <a:pt x="141658" y="307312"/>
                </a:lnTo>
                <a:lnTo>
                  <a:pt x="180467" y="305815"/>
                </a:lnTo>
                <a:lnTo>
                  <a:pt x="249962" y="294461"/>
                </a:lnTo>
                <a:lnTo>
                  <a:pt x="315764" y="281446"/>
                </a:lnTo>
                <a:lnTo>
                  <a:pt x="344040" y="275143"/>
                </a:lnTo>
                <a:lnTo>
                  <a:pt x="141112" y="275143"/>
                </a:lnTo>
                <a:lnTo>
                  <a:pt x="113538" y="272653"/>
                </a:lnTo>
                <a:lnTo>
                  <a:pt x="73532" y="252729"/>
                </a:lnTo>
                <a:lnTo>
                  <a:pt x="42529" y="210581"/>
                </a:lnTo>
                <a:lnTo>
                  <a:pt x="40131" y="199516"/>
                </a:lnTo>
                <a:lnTo>
                  <a:pt x="574675" y="53212"/>
                </a:lnTo>
                <a:lnTo>
                  <a:pt x="589651" y="49498"/>
                </a:lnTo>
                <a:lnTo>
                  <a:pt x="604662" y="48260"/>
                </a:lnTo>
                <a:lnTo>
                  <a:pt x="728976" y="48260"/>
                </a:lnTo>
                <a:lnTo>
                  <a:pt x="641476" y="19938"/>
                </a:lnTo>
                <a:lnTo>
                  <a:pt x="625272" y="16224"/>
                </a:lnTo>
                <a:lnTo>
                  <a:pt x="607186" y="14986"/>
                </a:lnTo>
                <a:close/>
              </a:path>
              <a:path w="2399029" h="824865">
                <a:moveTo>
                  <a:pt x="474345" y="212725"/>
                </a:moveTo>
                <a:lnTo>
                  <a:pt x="454405" y="212725"/>
                </a:lnTo>
                <a:lnTo>
                  <a:pt x="371082" y="236164"/>
                </a:lnTo>
                <a:lnTo>
                  <a:pt x="314070" y="250221"/>
                </a:lnTo>
                <a:lnTo>
                  <a:pt x="257059" y="260516"/>
                </a:lnTo>
                <a:lnTo>
                  <a:pt x="173735" y="272668"/>
                </a:lnTo>
                <a:lnTo>
                  <a:pt x="141112" y="275143"/>
                </a:lnTo>
                <a:lnTo>
                  <a:pt x="344040" y="275143"/>
                </a:lnTo>
                <a:lnTo>
                  <a:pt x="374157" y="268430"/>
                </a:lnTo>
                <a:lnTo>
                  <a:pt x="453860" y="249045"/>
                </a:lnTo>
                <a:lnTo>
                  <a:pt x="467741" y="245999"/>
                </a:lnTo>
                <a:lnTo>
                  <a:pt x="472505" y="241026"/>
                </a:lnTo>
                <a:lnTo>
                  <a:pt x="476043" y="236029"/>
                </a:lnTo>
                <a:lnTo>
                  <a:pt x="477081" y="231032"/>
                </a:lnTo>
                <a:lnTo>
                  <a:pt x="474345" y="226060"/>
                </a:lnTo>
                <a:lnTo>
                  <a:pt x="474345" y="212725"/>
                </a:lnTo>
                <a:close/>
              </a:path>
              <a:path w="2399029" h="824865">
                <a:moveTo>
                  <a:pt x="2398776" y="0"/>
                </a:moveTo>
                <a:lnTo>
                  <a:pt x="1155953" y="0"/>
                </a:lnTo>
                <a:lnTo>
                  <a:pt x="1149223" y="6603"/>
                </a:lnTo>
                <a:lnTo>
                  <a:pt x="1149223" y="106425"/>
                </a:lnTo>
                <a:lnTo>
                  <a:pt x="1182624" y="106425"/>
                </a:lnTo>
                <a:lnTo>
                  <a:pt x="1182624" y="33274"/>
                </a:lnTo>
                <a:lnTo>
                  <a:pt x="2398776" y="33274"/>
                </a:lnTo>
                <a:lnTo>
                  <a:pt x="2398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36052" y="990600"/>
            <a:ext cx="73151" cy="807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85772" y="4383023"/>
            <a:ext cx="204470" cy="302260"/>
          </a:xfrm>
          <a:custGeom>
            <a:avLst/>
            <a:gdLst/>
            <a:ahLst/>
            <a:cxnLst/>
            <a:rect l="l" t="t" r="r" b="b"/>
            <a:pathLst>
              <a:path w="204469" h="302260">
                <a:moveTo>
                  <a:pt x="35178" y="0"/>
                </a:moveTo>
                <a:lnTo>
                  <a:pt x="0" y="0"/>
                </a:lnTo>
                <a:lnTo>
                  <a:pt x="0" y="238594"/>
                </a:lnTo>
                <a:lnTo>
                  <a:pt x="11840" y="276096"/>
                </a:lnTo>
                <a:lnTo>
                  <a:pt x="45767" y="297364"/>
                </a:lnTo>
                <a:lnTo>
                  <a:pt x="70357" y="301752"/>
                </a:lnTo>
                <a:lnTo>
                  <a:pt x="133857" y="301752"/>
                </a:lnTo>
                <a:lnTo>
                  <a:pt x="159692" y="296818"/>
                </a:lnTo>
                <a:lnTo>
                  <a:pt x="182229" y="283332"/>
                </a:lnTo>
                <a:lnTo>
                  <a:pt x="195472" y="266661"/>
                </a:lnTo>
                <a:lnTo>
                  <a:pt x="56387" y="266661"/>
                </a:lnTo>
                <a:lnTo>
                  <a:pt x="49275" y="259638"/>
                </a:lnTo>
                <a:lnTo>
                  <a:pt x="42290" y="252628"/>
                </a:lnTo>
                <a:lnTo>
                  <a:pt x="35178" y="245605"/>
                </a:lnTo>
                <a:lnTo>
                  <a:pt x="35178" y="196481"/>
                </a:lnTo>
                <a:lnTo>
                  <a:pt x="204215" y="196481"/>
                </a:lnTo>
                <a:lnTo>
                  <a:pt x="204215" y="161404"/>
                </a:lnTo>
                <a:lnTo>
                  <a:pt x="35178" y="161404"/>
                </a:lnTo>
                <a:lnTo>
                  <a:pt x="35178" y="140347"/>
                </a:lnTo>
                <a:lnTo>
                  <a:pt x="204215" y="140347"/>
                </a:lnTo>
                <a:lnTo>
                  <a:pt x="204215" y="105257"/>
                </a:lnTo>
                <a:lnTo>
                  <a:pt x="35178" y="105257"/>
                </a:lnTo>
                <a:lnTo>
                  <a:pt x="35178" y="0"/>
                </a:lnTo>
                <a:close/>
              </a:path>
              <a:path w="204469" h="302260">
                <a:moveTo>
                  <a:pt x="204215" y="196481"/>
                </a:moveTo>
                <a:lnTo>
                  <a:pt x="169036" y="196481"/>
                </a:lnTo>
                <a:lnTo>
                  <a:pt x="169036" y="238594"/>
                </a:lnTo>
                <a:lnTo>
                  <a:pt x="165504" y="248900"/>
                </a:lnTo>
                <a:lnTo>
                  <a:pt x="156686" y="257890"/>
                </a:lnTo>
                <a:lnTo>
                  <a:pt x="145248" y="264249"/>
                </a:lnTo>
                <a:lnTo>
                  <a:pt x="133857" y="266661"/>
                </a:lnTo>
                <a:lnTo>
                  <a:pt x="195472" y="266661"/>
                </a:lnTo>
                <a:lnTo>
                  <a:pt x="198169" y="263266"/>
                </a:lnTo>
                <a:lnTo>
                  <a:pt x="204215" y="238594"/>
                </a:lnTo>
                <a:lnTo>
                  <a:pt x="204215" y="196481"/>
                </a:lnTo>
                <a:close/>
              </a:path>
              <a:path w="204469" h="302260">
                <a:moveTo>
                  <a:pt x="204215" y="140347"/>
                </a:moveTo>
                <a:lnTo>
                  <a:pt x="169036" y="140347"/>
                </a:lnTo>
                <a:lnTo>
                  <a:pt x="169036" y="161404"/>
                </a:lnTo>
                <a:lnTo>
                  <a:pt x="204215" y="161404"/>
                </a:lnTo>
                <a:lnTo>
                  <a:pt x="204215" y="140347"/>
                </a:lnTo>
                <a:close/>
              </a:path>
              <a:path w="204469" h="302260">
                <a:moveTo>
                  <a:pt x="119760" y="0"/>
                </a:moveTo>
                <a:lnTo>
                  <a:pt x="84454" y="0"/>
                </a:lnTo>
                <a:lnTo>
                  <a:pt x="84454" y="105257"/>
                </a:lnTo>
                <a:lnTo>
                  <a:pt x="119760" y="105257"/>
                </a:lnTo>
                <a:lnTo>
                  <a:pt x="119760" y="0"/>
                </a:lnTo>
                <a:close/>
              </a:path>
              <a:path w="204469" h="302260">
                <a:moveTo>
                  <a:pt x="204215" y="0"/>
                </a:moveTo>
                <a:lnTo>
                  <a:pt x="169036" y="0"/>
                </a:lnTo>
                <a:lnTo>
                  <a:pt x="169036" y="105257"/>
                </a:lnTo>
                <a:lnTo>
                  <a:pt x="204215" y="105257"/>
                </a:lnTo>
                <a:lnTo>
                  <a:pt x="2042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85772" y="3294888"/>
            <a:ext cx="204470" cy="457200"/>
          </a:xfrm>
          <a:custGeom>
            <a:avLst/>
            <a:gdLst/>
            <a:ahLst/>
            <a:cxnLst/>
            <a:rect l="l" t="t" r="r" b="b"/>
            <a:pathLst>
              <a:path w="204469" h="457200">
                <a:moveTo>
                  <a:pt x="112648" y="0"/>
                </a:moveTo>
                <a:lnTo>
                  <a:pt x="91566" y="0"/>
                </a:lnTo>
                <a:lnTo>
                  <a:pt x="84454" y="6985"/>
                </a:lnTo>
                <a:lnTo>
                  <a:pt x="6984" y="161798"/>
                </a:lnTo>
                <a:lnTo>
                  <a:pt x="0" y="161798"/>
                </a:lnTo>
                <a:lnTo>
                  <a:pt x="0" y="457200"/>
                </a:lnTo>
                <a:lnTo>
                  <a:pt x="35178" y="457200"/>
                </a:lnTo>
                <a:lnTo>
                  <a:pt x="35178" y="189864"/>
                </a:lnTo>
                <a:lnTo>
                  <a:pt x="98551" y="189864"/>
                </a:lnTo>
                <a:lnTo>
                  <a:pt x="70357" y="154686"/>
                </a:lnTo>
                <a:lnTo>
                  <a:pt x="49275" y="154686"/>
                </a:lnTo>
                <a:lnTo>
                  <a:pt x="77469" y="105537"/>
                </a:lnTo>
                <a:lnTo>
                  <a:pt x="169077" y="105537"/>
                </a:lnTo>
                <a:lnTo>
                  <a:pt x="151473" y="70357"/>
                </a:lnTo>
                <a:lnTo>
                  <a:pt x="91566" y="70357"/>
                </a:lnTo>
                <a:lnTo>
                  <a:pt x="98551" y="56261"/>
                </a:lnTo>
                <a:lnTo>
                  <a:pt x="144419" y="56261"/>
                </a:lnTo>
                <a:lnTo>
                  <a:pt x="119760" y="6985"/>
                </a:lnTo>
                <a:lnTo>
                  <a:pt x="112648" y="0"/>
                </a:lnTo>
                <a:close/>
              </a:path>
              <a:path w="204469" h="457200">
                <a:moveTo>
                  <a:pt x="154939" y="189864"/>
                </a:moveTo>
                <a:lnTo>
                  <a:pt x="49275" y="189864"/>
                </a:lnTo>
                <a:lnTo>
                  <a:pt x="84454" y="225044"/>
                </a:lnTo>
                <a:lnTo>
                  <a:pt x="84454" y="457200"/>
                </a:lnTo>
                <a:lnTo>
                  <a:pt x="119760" y="457200"/>
                </a:lnTo>
                <a:lnTo>
                  <a:pt x="119760" y="225044"/>
                </a:lnTo>
                <a:lnTo>
                  <a:pt x="154939" y="189864"/>
                </a:lnTo>
                <a:close/>
              </a:path>
              <a:path w="204469" h="457200">
                <a:moveTo>
                  <a:pt x="169077" y="105537"/>
                </a:moveTo>
                <a:lnTo>
                  <a:pt x="126745" y="105537"/>
                </a:lnTo>
                <a:lnTo>
                  <a:pt x="154939" y="154686"/>
                </a:lnTo>
                <a:lnTo>
                  <a:pt x="133857" y="154686"/>
                </a:lnTo>
                <a:lnTo>
                  <a:pt x="98551" y="189864"/>
                </a:lnTo>
                <a:lnTo>
                  <a:pt x="169036" y="189864"/>
                </a:lnTo>
                <a:lnTo>
                  <a:pt x="169036" y="457200"/>
                </a:lnTo>
                <a:lnTo>
                  <a:pt x="204215" y="457200"/>
                </a:lnTo>
                <a:lnTo>
                  <a:pt x="204215" y="161798"/>
                </a:lnTo>
                <a:lnTo>
                  <a:pt x="197230" y="161798"/>
                </a:lnTo>
                <a:lnTo>
                  <a:pt x="169077" y="105537"/>
                </a:lnTo>
                <a:close/>
              </a:path>
              <a:path w="204469" h="457200">
                <a:moveTo>
                  <a:pt x="144419" y="56261"/>
                </a:moveTo>
                <a:lnTo>
                  <a:pt x="98551" y="56261"/>
                </a:lnTo>
                <a:lnTo>
                  <a:pt x="112648" y="70357"/>
                </a:lnTo>
                <a:lnTo>
                  <a:pt x="151473" y="70357"/>
                </a:lnTo>
                <a:lnTo>
                  <a:pt x="144419" y="562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3604259"/>
            <a:ext cx="2444750" cy="779145"/>
          </a:xfrm>
          <a:custGeom>
            <a:avLst/>
            <a:gdLst/>
            <a:ahLst/>
            <a:cxnLst/>
            <a:rect l="l" t="t" r="r" b="b"/>
            <a:pathLst>
              <a:path w="2444750" h="779145">
                <a:moveTo>
                  <a:pt x="1268044" y="70103"/>
                </a:moveTo>
                <a:lnTo>
                  <a:pt x="0" y="70103"/>
                </a:lnTo>
                <a:lnTo>
                  <a:pt x="0" y="105282"/>
                </a:lnTo>
                <a:lnTo>
                  <a:pt x="1253960" y="105282"/>
                </a:lnTo>
                <a:lnTo>
                  <a:pt x="1253960" y="743686"/>
                </a:lnTo>
                <a:lnTo>
                  <a:pt x="0" y="743686"/>
                </a:lnTo>
                <a:lnTo>
                  <a:pt x="0" y="778763"/>
                </a:lnTo>
                <a:lnTo>
                  <a:pt x="1282192" y="778763"/>
                </a:lnTo>
                <a:lnTo>
                  <a:pt x="1289177" y="771740"/>
                </a:lnTo>
                <a:lnTo>
                  <a:pt x="1289177" y="680529"/>
                </a:lnTo>
                <a:lnTo>
                  <a:pt x="1609118" y="680529"/>
                </a:lnTo>
                <a:lnTo>
                  <a:pt x="1599566" y="672904"/>
                </a:lnTo>
                <a:lnTo>
                  <a:pt x="1570990" y="638441"/>
                </a:lnTo>
                <a:lnTo>
                  <a:pt x="1289177" y="638441"/>
                </a:lnTo>
                <a:lnTo>
                  <a:pt x="1289177" y="210438"/>
                </a:lnTo>
                <a:lnTo>
                  <a:pt x="1570990" y="210438"/>
                </a:lnTo>
                <a:lnTo>
                  <a:pt x="1600585" y="168401"/>
                </a:lnTo>
                <a:lnTo>
                  <a:pt x="1289177" y="168401"/>
                </a:lnTo>
                <a:lnTo>
                  <a:pt x="1289177" y="84200"/>
                </a:lnTo>
                <a:lnTo>
                  <a:pt x="1287864" y="79051"/>
                </a:lnTo>
                <a:lnTo>
                  <a:pt x="1283916" y="74533"/>
                </a:lnTo>
                <a:lnTo>
                  <a:pt x="1277315" y="71324"/>
                </a:lnTo>
                <a:lnTo>
                  <a:pt x="1268044" y="70103"/>
                </a:lnTo>
                <a:close/>
              </a:path>
              <a:path w="2444750" h="779145">
                <a:moveTo>
                  <a:pt x="1609118" y="680529"/>
                </a:moveTo>
                <a:lnTo>
                  <a:pt x="1549781" y="680529"/>
                </a:lnTo>
                <a:lnTo>
                  <a:pt x="1582623" y="712301"/>
                </a:lnTo>
                <a:lnTo>
                  <a:pt x="1621195" y="739357"/>
                </a:lnTo>
                <a:lnTo>
                  <a:pt x="1664492" y="760352"/>
                </a:lnTo>
                <a:lnTo>
                  <a:pt x="1711508" y="773936"/>
                </a:lnTo>
                <a:lnTo>
                  <a:pt x="1761236" y="778763"/>
                </a:lnTo>
                <a:lnTo>
                  <a:pt x="2204974" y="778763"/>
                </a:lnTo>
                <a:lnTo>
                  <a:pt x="2240069" y="771308"/>
                </a:lnTo>
                <a:lnTo>
                  <a:pt x="2269236" y="750696"/>
                </a:lnTo>
                <a:lnTo>
                  <a:pt x="2278217" y="736663"/>
                </a:lnTo>
                <a:lnTo>
                  <a:pt x="1761236" y="736663"/>
                </a:lnTo>
                <a:lnTo>
                  <a:pt x="1715713" y="732510"/>
                </a:lnTo>
                <a:lnTo>
                  <a:pt x="1672927" y="720275"/>
                </a:lnTo>
                <a:lnTo>
                  <a:pt x="1633878" y="700294"/>
                </a:lnTo>
                <a:lnTo>
                  <a:pt x="1609118" y="680529"/>
                </a:lnTo>
                <a:close/>
              </a:path>
              <a:path w="2444750" h="779145">
                <a:moveTo>
                  <a:pt x="2275459" y="631431"/>
                </a:moveTo>
                <a:lnTo>
                  <a:pt x="2204974" y="631431"/>
                </a:lnTo>
                <a:lnTo>
                  <a:pt x="2225679" y="635157"/>
                </a:lnTo>
                <a:lnTo>
                  <a:pt x="2243741" y="645460"/>
                </a:lnTo>
                <a:lnTo>
                  <a:pt x="2256516" y="661022"/>
                </a:lnTo>
                <a:lnTo>
                  <a:pt x="2261362" y="680529"/>
                </a:lnTo>
                <a:lnTo>
                  <a:pt x="2256516" y="704104"/>
                </a:lnTo>
                <a:lnTo>
                  <a:pt x="2243741" y="721755"/>
                </a:lnTo>
                <a:lnTo>
                  <a:pt x="2225679" y="732827"/>
                </a:lnTo>
                <a:lnTo>
                  <a:pt x="2204974" y="736663"/>
                </a:lnTo>
                <a:lnTo>
                  <a:pt x="2278217" y="736663"/>
                </a:lnTo>
                <a:lnTo>
                  <a:pt x="2289163" y="719560"/>
                </a:lnTo>
                <a:lnTo>
                  <a:pt x="2296541" y="680529"/>
                </a:lnTo>
                <a:lnTo>
                  <a:pt x="2295229" y="665953"/>
                </a:lnTo>
                <a:lnTo>
                  <a:pt x="2291286" y="653351"/>
                </a:lnTo>
                <a:lnTo>
                  <a:pt x="2284700" y="642063"/>
                </a:lnTo>
                <a:lnTo>
                  <a:pt x="2275459" y="631431"/>
                </a:lnTo>
                <a:close/>
              </a:path>
              <a:path w="2444750" h="779145">
                <a:moveTo>
                  <a:pt x="2303653" y="147319"/>
                </a:moveTo>
                <a:lnTo>
                  <a:pt x="1859788" y="147319"/>
                </a:lnTo>
                <a:lnTo>
                  <a:pt x="1859788" y="182371"/>
                </a:lnTo>
                <a:lnTo>
                  <a:pt x="2303653" y="182371"/>
                </a:lnTo>
                <a:lnTo>
                  <a:pt x="2324338" y="187196"/>
                </a:lnTo>
                <a:lnTo>
                  <a:pt x="2342356" y="199913"/>
                </a:lnTo>
                <a:lnTo>
                  <a:pt x="2355088" y="217894"/>
                </a:lnTo>
                <a:lnTo>
                  <a:pt x="2359914" y="238505"/>
                </a:lnTo>
                <a:lnTo>
                  <a:pt x="2355088" y="262095"/>
                </a:lnTo>
                <a:lnTo>
                  <a:pt x="2342356" y="279754"/>
                </a:lnTo>
                <a:lnTo>
                  <a:pt x="2324338" y="290828"/>
                </a:lnTo>
                <a:lnTo>
                  <a:pt x="2303653" y="294665"/>
                </a:lnTo>
                <a:lnTo>
                  <a:pt x="2057019" y="294665"/>
                </a:lnTo>
                <a:lnTo>
                  <a:pt x="2057019" y="329742"/>
                </a:lnTo>
                <a:lnTo>
                  <a:pt x="2352929" y="329742"/>
                </a:lnTo>
                <a:lnTo>
                  <a:pt x="2373634" y="334566"/>
                </a:lnTo>
                <a:lnTo>
                  <a:pt x="2391696" y="347284"/>
                </a:lnTo>
                <a:lnTo>
                  <a:pt x="2404471" y="365265"/>
                </a:lnTo>
                <a:lnTo>
                  <a:pt x="2409317" y="385876"/>
                </a:lnTo>
                <a:lnTo>
                  <a:pt x="2404471" y="409438"/>
                </a:lnTo>
                <a:lnTo>
                  <a:pt x="2391696" y="427086"/>
                </a:lnTo>
                <a:lnTo>
                  <a:pt x="2373634" y="438160"/>
                </a:lnTo>
                <a:lnTo>
                  <a:pt x="2352929" y="441998"/>
                </a:lnTo>
                <a:lnTo>
                  <a:pt x="2057019" y="441998"/>
                </a:lnTo>
                <a:lnTo>
                  <a:pt x="2057019" y="477075"/>
                </a:lnTo>
                <a:lnTo>
                  <a:pt x="2303653" y="477075"/>
                </a:lnTo>
                <a:lnTo>
                  <a:pt x="2324338" y="481899"/>
                </a:lnTo>
                <a:lnTo>
                  <a:pt x="2342356" y="494617"/>
                </a:lnTo>
                <a:lnTo>
                  <a:pt x="2355088" y="512597"/>
                </a:lnTo>
                <a:lnTo>
                  <a:pt x="2359914" y="533209"/>
                </a:lnTo>
                <a:lnTo>
                  <a:pt x="2355088" y="556776"/>
                </a:lnTo>
                <a:lnTo>
                  <a:pt x="2342356" y="574424"/>
                </a:lnTo>
                <a:lnTo>
                  <a:pt x="2324338" y="585494"/>
                </a:lnTo>
                <a:lnTo>
                  <a:pt x="2303653" y="589330"/>
                </a:lnTo>
                <a:lnTo>
                  <a:pt x="2007743" y="589330"/>
                </a:lnTo>
                <a:lnTo>
                  <a:pt x="2007743" y="631431"/>
                </a:lnTo>
                <a:lnTo>
                  <a:pt x="2303653" y="631431"/>
                </a:lnTo>
                <a:lnTo>
                  <a:pt x="2338748" y="623976"/>
                </a:lnTo>
                <a:lnTo>
                  <a:pt x="2367915" y="603365"/>
                </a:lnTo>
                <a:lnTo>
                  <a:pt x="2387842" y="572232"/>
                </a:lnTo>
                <a:lnTo>
                  <a:pt x="2395220" y="533209"/>
                </a:lnTo>
                <a:lnTo>
                  <a:pt x="2393888" y="517528"/>
                </a:lnTo>
                <a:lnTo>
                  <a:pt x="2389902" y="502508"/>
                </a:lnTo>
                <a:lnTo>
                  <a:pt x="2383272" y="488805"/>
                </a:lnTo>
                <a:lnTo>
                  <a:pt x="2374011" y="477075"/>
                </a:lnTo>
                <a:lnTo>
                  <a:pt x="2402866" y="466774"/>
                </a:lnTo>
                <a:lnTo>
                  <a:pt x="2425112" y="447263"/>
                </a:lnTo>
                <a:lnTo>
                  <a:pt x="2439430" y="419859"/>
                </a:lnTo>
                <a:lnTo>
                  <a:pt x="2444496" y="385876"/>
                </a:lnTo>
                <a:lnTo>
                  <a:pt x="2439430" y="355946"/>
                </a:lnTo>
                <a:lnTo>
                  <a:pt x="2425112" y="330622"/>
                </a:lnTo>
                <a:lnTo>
                  <a:pt x="2402866" y="311874"/>
                </a:lnTo>
                <a:lnTo>
                  <a:pt x="2374011" y="301675"/>
                </a:lnTo>
                <a:lnTo>
                  <a:pt x="2383272" y="285892"/>
                </a:lnTo>
                <a:lnTo>
                  <a:pt x="2389902" y="270105"/>
                </a:lnTo>
                <a:lnTo>
                  <a:pt x="2393888" y="254310"/>
                </a:lnTo>
                <a:lnTo>
                  <a:pt x="2395220" y="238505"/>
                </a:lnTo>
                <a:lnTo>
                  <a:pt x="2387842" y="203577"/>
                </a:lnTo>
                <a:lnTo>
                  <a:pt x="2367915" y="174529"/>
                </a:lnTo>
                <a:lnTo>
                  <a:pt x="2338748" y="154674"/>
                </a:lnTo>
                <a:lnTo>
                  <a:pt x="2303653" y="147319"/>
                </a:lnTo>
                <a:close/>
              </a:path>
              <a:path w="2444750" h="779145">
                <a:moveTo>
                  <a:pt x="1986661" y="0"/>
                </a:moveTo>
                <a:lnTo>
                  <a:pt x="1810512" y="0"/>
                </a:lnTo>
                <a:lnTo>
                  <a:pt x="1777574" y="4169"/>
                </a:lnTo>
                <a:lnTo>
                  <a:pt x="1740327" y="16190"/>
                </a:lnTo>
                <a:lnTo>
                  <a:pt x="1700494" y="35329"/>
                </a:lnTo>
                <a:lnTo>
                  <a:pt x="1659799" y="60853"/>
                </a:lnTo>
                <a:lnTo>
                  <a:pt x="1619966" y="92028"/>
                </a:lnTo>
                <a:lnTo>
                  <a:pt x="1582718" y="128122"/>
                </a:lnTo>
                <a:lnTo>
                  <a:pt x="1549781" y="168401"/>
                </a:lnTo>
                <a:lnTo>
                  <a:pt x="1600585" y="168401"/>
                </a:lnTo>
                <a:lnTo>
                  <a:pt x="1605842" y="160934"/>
                </a:lnTo>
                <a:lnTo>
                  <a:pt x="1645591" y="118232"/>
                </a:lnTo>
                <a:lnTo>
                  <a:pt x="1688084" y="83312"/>
                </a:lnTo>
                <a:lnTo>
                  <a:pt x="1731170" y="57154"/>
                </a:lnTo>
                <a:lnTo>
                  <a:pt x="1772696" y="40741"/>
                </a:lnTo>
                <a:lnTo>
                  <a:pt x="1810512" y="35051"/>
                </a:lnTo>
                <a:lnTo>
                  <a:pt x="1986661" y="35051"/>
                </a:lnTo>
                <a:lnTo>
                  <a:pt x="1986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82711" y="3090672"/>
            <a:ext cx="212090" cy="32384"/>
          </a:xfrm>
          <a:custGeom>
            <a:avLst/>
            <a:gdLst/>
            <a:ahLst/>
            <a:cxnLst/>
            <a:rect l="l" t="t" r="r" b="b"/>
            <a:pathLst>
              <a:path w="212090" h="32385">
                <a:moveTo>
                  <a:pt x="205359" y="0"/>
                </a:moveTo>
                <a:lnTo>
                  <a:pt x="6477" y="0"/>
                </a:lnTo>
                <a:lnTo>
                  <a:pt x="0" y="12826"/>
                </a:lnTo>
                <a:lnTo>
                  <a:pt x="0" y="25653"/>
                </a:lnTo>
                <a:lnTo>
                  <a:pt x="6477" y="32003"/>
                </a:lnTo>
                <a:lnTo>
                  <a:pt x="205359" y="32003"/>
                </a:lnTo>
                <a:lnTo>
                  <a:pt x="211836" y="25653"/>
                </a:lnTo>
                <a:lnTo>
                  <a:pt x="211836" y="12826"/>
                </a:lnTo>
                <a:lnTo>
                  <a:pt x="2053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82711" y="2967227"/>
            <a:ext cx="212090" cy="33655"/>
          </a:xfrm>
          <a:custGeom>
            <a:avLst/>
            <a:gdLst/>
            <a:ahLst/>
            <a:cxnLst/>
            <a:rect l="l" t="t" r="r" b="b"/>
            <a:pathLst>
              <a:path w="212090" h="33655">
                <a:moveTo>
                  <a:pt x="205359" y="0"/>
                </a:moveTo>
                <a:lnTo>
                  <a:pt x="6477" y="0"/>
                </a:lnTo>
                <a:lnTo>
                  <a:pt x="0" y="6731"/>
                </a:lnTo>
                <a:lnTo>
                  <a:pt x="0" y="26797"/>
                </a:lnTo>
                <a:lnTo>
                  <a:pt x="6477" y="33528"/>
                </a:lnTo>
                <a:lnTo>
                  <a:pt x="205359" y="33528"/>
                </a:lnTo>
                <a:lnTo>
                  <a:pt x="211836" y="26797"/>
                </a:lnTo>
                <a:lnTo>
                  <a:pt x="211836" y="6731"/>
                </a:lnTo>
                <a:lnTo>
                  <a:pt x="2053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86600" y="2510027"/>
            <a:ext cx="1339850" cy="1155700"/>
          </a:xfrm>
          <a:custGeom>
            <a:avLst/>
            <a:gdLst/>
            <a:ahLst/>
            <a:cxnLst/>
            <a:rect l="l" t="t" r="r" b="b"/>
            <a:pathLst>
              <a:path w="1339850" h="1155700">
                <a:moveTo>
                  <a:pt x="1333119" y="0"/>
                </a:moveTo>
                <a:lnTo>
                  <a:pt x="12826" y="0"/>
                </a:lnTo>
                <a:lnTo>
                  <a:pt x="0" y="6477"/>
                </a:lnTo>
                <a:lnTo>
                  <a:pt x="0" y="1135888"/>
                </a:lnTo>
                <a:lnTo>
                  <a:pt x="2105" y="1144315"/>
                </a:lnTo>
                <a:lnTo>
                  <a:pt x="7223" y="1150350"/>
                </a:lnTo>
                <a:lnTo>
                  <a:pt x="13555" y="1153979"/>
                </a:lnTo>
                <a:lnTo>
                  <a:pt x="19303" y="1155192"/>
                </a:lnTo>
                <a:lnTo>
                  <a:pt x="882396" y="1155192"/>
                </a:lnTo>
                <a:lnTo>
                  <a:pt x="882396" y="1122934"/>
                </a:lnTo>
                <a:lnTo>
                  <a:pt x="32257" y="1122934"/>
                </a:lnTo>
                <a:lnTo>
                  <a:pt x="32257" y="32258"/>
                </a:lnTo>
                <a:lnTo>
                  <a:pt x="1339596" y="32258"/>
                </a:lnTo>
                <a:lnTo>
                  <a:pt x="1339596" y="6477"/>
                </a:lnTo>
                <a:lnTo>
                  <a:pt x="1333119" y="0"/>
                </a:lnTo>
                <a:close/>
              </a:path>
              <a:path w="1339850" h="1155700">
                <a:moveTo>
                  <a:pt x="1339596" y="32258"/>
                </a:moveTo>
                <a:lnTo>
                  <a:pt x="1307338" y="32258"/>
                </a:lnTo>
                <a:lnTo>
                  <a:pt x="1307338" y="1122934"/>
                </a:lnTo>
                <a:lnTo>
                  <a:pt x="1069085" y="1122934"/>
                </a:lnTo>
                <a:lnTo>
                  <a:pt x="1069085" y="1155192"/>
                </a:lnTo>
                <a:lnTo>
                  <a:pt x="1326769" y="1155192"/>
                </a:lnTo>
                <a:lnTo>
                  <a:pt x="1333119" y="1148715"/>
                </a:lnTo>
                <a:lnTo>
                  <a:pt x="1339596" y="1142238"/>
                </a:lnTo>
                <a:lnTo>
                  <a:pt x="1339596" y="322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82711" y="2843783"/>
            <a:ext cx="212090" cy="32384"/>
          </a:xfrm>
          <a:custGeom>
            <a:avLst/>
            <a:gdLst/>
            <a:ahLst/>
            <a:cxnLst/>
            <a:rect l="l" t="t" r="r" b="b"/>
            <a:pathLst>
              <a:path w="212090" h="32385">
                <a:moveTo>
                  <a:pt x="205359" y="0"/>
                </a:moveTo>
                <a:lnTo>
                  <a:pt x="6477" y="0"/>
                </a:lnTo>
                <a:lnTo>
                  <a:pt x="0" y="6350"/>
                </a:lnTo>
                <a:lnTo>
                  <a:pt x="0" y="25654"/>
                </a:lnTo>
                <a:lnTo>
                  <a:pt x="6477" y="32004"/>
                </a:lnTo>
                <a:lnTo>
                  <a:pt x="205359" y="32004"/>
                </a:lnTo>
                <a:lnTo>
                  <a:pt x="211836" y="25654"/>
                </a:lnTo>
                <a:lnTo>
                  <a:pt x="211836" y="6350"/>
                </a:lnTo>
                <a:lnTo>
                  <a:pt x="2053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46392" y="3025139"/>
            <a:ext cx="115824" cy="1173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13064" y="2903220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8"/>
                </a:lnTo>
              </a:path>
            </a:pathLst>
          </a:custGeom>
          <a:ln w="3352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293864" y="2843783"/>
            <a:ext cx="535305" cy="530860"/>
          </a:xfrm>
          <a:custGeom>
            <a:avLst/>
            <a:gdLst/>
            <a:ahLst/>
            <a:cxnLst/>
            <a:rect l="l" t="t" r="r" b="b"/>
            <a:pathLst>
              <a:path w="535304" h="530860">
                <a:moveTo>
                  <a:pt x="270636" y="0"/>
                </a:moveTo>
                <a:lnTo>
                  <a:pt x="198151" y="8905"/>
                </a:lnTo>
                <a:lnTo>
                  <a:pt x="135381" y="32385"/>
                </a:lnTo>
                <a:lnTo>
                  <a:pt x="98498" y="60838"/>
                </a:lnTo>
                <a:lnTo>
                  <a:pt x="65908" y="94149"/>
                </a:lnTo>
                <a:lnTo>
                  <a:pt x="38687" y="131778"/>
                </a:lnTo>
                <a:lnTo>
                  <a:pt x="17911" y="173185"/>
                </a:lnTo>
                <a:lnTo>
                  <a:pt x="4657" y="217831"/>
                </a:lnTo>
                <a:lnTo>
                  <a:pt x="0" y="265176"/>
                </a:lnTo>
                <a:lnTo>
                  <a:pt x="4401" y="313438"/>
                </a:lnTo>
                <a:lnTo>
                  <a:pt x="17076" y="358617"/>
                </a:lnTo>
                <a:lnTo>
                  <a:pt x="37229" y="400021"/>
                </a:lnTo>
                <a:lnTo>
                  <a:pt x="64065" y="436957"/>
                </a:lnTo>
                <a:lnTo>
                  <a:pt x="96787" y="468731"/>
                </a:lnTo>
                <a:lnTo>
                  <a:pt x="134601" y="494650"/>
                </a:lnTo>
                <a:lnTo>
                  <a:pt x="176711" y="514022"/>
                </a:lnTo>
                <a:lnTo>
                  <a:pt x="222321" y="526154"/>
                </a:lnTo>
                <a:lnTo>
                  <a:pt x="270636" y="530352"/>
                </a:lnTo>
                <a:lnTo>
                  <a:pt x="280332" y="530250"/>
                </a:lnTo>
                <a:lnTo>
                  <a:pt x="290004" y="529542"/>
                </a:lnTo>
                <a:lnTo>
                  <a:pt x="299676" y="527619"/>
                </a:lnTo>
                <a:lnTo>
                  <a:pt x="309371" y="523875"/>
                </a:lnTo>
                <a:lnTo>
                  <a:pt x="356073" y="512488"/>
                </a:lnTo>
                <a:lnTo>
                  <a:pt x="388820" y="497967"/>
                </a:lnTo>
                <a:lnTo>
                  <a:pt x="270636" y="497967"/>
                </a:lnTo>
                <a:lnTo>
                  <a:pt x="223384" y="493272"/>
                </a:lnTo>
                <a:lnTo>
                  <a:pt x="179008" y="479792"/>
                </a:lnTo>
                <a:lnTo>
                  <a:pt x="138564" y="458433"/>
                </a:lnTo>
                <a:lnTo>
                  <a:pt x="103108" y="430101"/>
                </a:lnTo>
                <a:lnTo>
                  <a:pt x="73693" y="395703"/>
                </a:lnTo>
                <a:lnTo>
                  <a:pt x="51377" y="356145"/>
                </a:lnTo>
                <a:lnTo>
                  <a:pt x="37213" y="312334"/>
                </a:lnTo>
                <a:lnTo>
                  <a:pt x="32257" y="265176"/>
                </a:lnTo>
                <a:lnTo>
                  <a:pt x="37461" y="216440"/>
                </a:lnTo>
                <a:lnTo>
                  <a:pt x="52252" y="171734"/>
                </a:lnTo>
                <a:lnTo>
                  <a:pt x="75381" y="132002"/>
                </a:lnTo>
                <a:lnTo>
                  <a:pt x="105621" y="98153"/>
                </a:lnTo>
                <a:lnTo>
                  <a:pt x="141731" y="71120"/>
                </a:lnTo>
                <a:lnTo>
                  <a:pt x="178487" y="71120"/>
                </a:lnTo>
                <a:lnTo>
                  <a:pt x="167512" y="51689"/>
                </a:lnTo>
                <a:lnTo>
                  <a:pt x="191805" y="43261"/>
                </a:lnTo>
                <a:lnTo>
                  <a:pt x="216693" y="37226"/>
                </a:lnTo>
                <a:lnTo>
                  <a:pt x="242772" y="33597"/>
                </a:lnTo>
                <a:lnTo>
                  <a:pt x="270636" y="32385"/>
                </a:lnTo>
                <a:lnTo>
                  <a:pt x="395185" y="32385"/>
                </a:lnTo>
                <a:lnTo>
                  <a:pt x="361200" y="16329"/>
                </a:lnTo>
                <a:lnTo>
                  <a:pt x="317062" y="4197"/>
                </a:lnTo>
                <a:lnTo>
                  <a:pt x="270636" y="0"/>
                </a:lnTo>
                <a:close/>
              </a:path>
              <a:path w="535304" h="530860">
                <a:moveTo>
                  <a:pt x="178487" y="71120"/>
                </a:moveTo>
                <a:lnTo>
                  <a:pt x="141731" y="71120"/>
                </a:lnTo>
                <a:lnTo>
                  <a:pt x="251332" y="271653"/>
                </a:lnTo>
                <a:lnTo>
                  <a:pt x="290067" y="497967"/>
                </a:lnTo>
                <a:lnTo>
                  <a:pt x="388820" y="497967"/>
                </a:lnTo>
                <a:lnTo>
                  <a:pt x="398996" y="493454"/>
                </a:lnTo>
                <a:lnTo>
                  <a:pt x="401913" y="491490"/>
                </a:lnTo>
                <a:lnTo>
                  <a:pt x="322199" y="491490"/>
                </a:lnTo>
                <a:lnTo>
                  <a:pt x="283590" y="278130"/>
                </a:lnTo>
                <a:lnTo>
                  <a:pt x="533722" y="278130"/>
                </a:lnTo>
                <a:lnTo>
                  <a:pt x="534924" y="265176"/>
                </a:lnTo>
                <a:lnTo>
                  <a:pt x="533155" y="245745"/>
                </a:lnTo>
                <a:lnTo>
                  <a:pt x="277113" y="245745"/>
                </a:lnTo>
                <a:lnTo>
                  <a:pt x="178487" y="71120"/>
                </a:lnTo>
                <a:close/>
              </a:path>
              <a:path w="535304" h="530860">
                <a:moveTo>
                  <a:pt x="533722" y="278130"/>
                </a:moveTo>
                <a:lnTo>
                  <a:pt x="502665" y="278130"/>
                </a:lnTo>
                <a:lnTo>
                  <a:pt x="491564" y="328083"/>
                </a:lnTo>
                <a:lnTo>
                  <a:pt x="471682" y="373718"/>
                </a:lnTo>
                <a:lnTo>
                  <a:pt x="443912" y="413956"/>
                </a:lnTo>
                <a:lnTo>
                  <a:pt x="409146" y="447717"/>
                </a:lnTo>
                <a:lnTo>
                  <a:pt x="368278" y="473921"/>
                </a:lnTo>
                <a:lnTo>
                  <a:pt x="322199" y="491490"/>
                </a:lnTo>
                <a:lnTo>
                  <a:pt x="401913" y="491490"/>
                </a:lnTo>
                <a:lnTo>
                  <a:pt x="437385" y="467604"/>
                </a:lnTo>
                <a:lnTo>
                  <a:pt x="470487" y="435768"/>
                </a:lnTo>
                <a:lnTo>
                  <a:pt x="497546" y="398777"/>
                </a:lnTo>
                <a:lnTo>
                  <a:pt x="517808" y="357461"/>
                </a:lnTo>
                <a:lnTo>
                  <a:pt x="530519" y="312650"/>
                </a:lnTo>
                <a:lnTo>
                  <a:pt x="533722" y="278130"/>
                </a:lnTo>
                <a:close/>
              </a:path>
              <a:path w="535304" h="530860">
                <a:moveTo>
                  <a:pt x="395185" y="32385"/>
                </a:moveTo>
                <a:lnTo>
                  <a:pt x="270636" y="32385"/>
                </a:lnTo>
                <a:lnTo>
                  <a:pt x="321405" y="38098"/>
                </a:lnTo>
                <a:lnTo>
                  <a:pt x="367988" y="54334"/>
                </a:lnTo>
                <a:lnTo>
                  <a:pt x="409373" y="79731"/>
                </a:lnTo>
                <a:lnTo>
                  <a:pt x="444546" y="112930"/>
                </a:lnTo>
                <a:lnTo>
                  <a:pt x="472494" y="152572"/>
                </a:lnTo>
                <a:lnTo>
                  <a:pt x="492205" y="197296"/>
                </a:lnTo>
                <a:lnTo>
                  <a:pt x="502665" y="245745"/>
                </a:lnTo>
                <a:lnTo>
                  <a:pt x="533155" y="245745"/>
                </a:lnTo>
                <a:lnTo>
                  <a:pt x="517916" y="171734"/>
                </a:lnTo>
                <a:lnTo>
                  <a:pt x="497929" y="130330"/>
                </a:lnTo>
                <a:lnTo>
                  <a:pt x="471416" y="93394"/>
                </a:lnTo>
                <a:lnTo>
                  <a:pt x="439225" y="61620"/>
                </a:lnTo>
                <a:lnTo>
                  <a:pt x="402204" y="35701"/>
                </a:lnTo>
                <a:lnTo>
                  <a:pt x="395185" y="32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870192" y="2412492"/>
            <a:ext cx="1762125" cy="1348740"/>
          </a:xfrm>
          <a:custGeom>
            <a:avLst/>
            <a:gdLst/>
            <a:ahLst/>
            <a:cxnLst/>
            <a:rect l="l" t="t" r="r" b="b"/>
            <a:pathLst>
              <a:path w="1762125" h="1348739">
                <a:moveTo>
                  <a:pt x="1620265" y="0"/>
                </a:moveTo>
                <a:lnTo>
                  <a:pt x="141477" y="0"/>
                </a:lnTo>
                <a:lnTo>
                  <a:pt x="97113" y="6655"/>
                </a:lnTo>
                <a:lnTo>
                  <a:pt x="58320" y="25387"/>
                </a:lnTo>
                <a:lnTo>
                  <a:pt x="27562" y="54342"/>
                </a:lnTo>
                <a:lnTo>
                  <a:pt x="7300" y="91667"/>
                </a:lnTo>
                <a:lnTo>
                  <a:pt x="0" y="135508"/>
                </a:lnTo>
                <a:lnTo>
                  <a:pt x="0" y="1206754"/>
                </a:lnTo>
                <a:lnTo>
                  <a:pt x="7300" y="1251269"/>
                </a:lnTo>
                <a:lnTo>
                  <a:pt x="27562" y="1290200"/>
                </a:lnTo>
                <a:lnTo>
                  <a:pt x="58320" y="1321072"/>
                </a:lnTo>
                <a:lnTo>
                  <a:pt x="97113" y="1341410"/>
                </a:lnTo>
                <a:lnTo>
                  <a:pt x="141477" y="1348739"/>
                </a:lnTo>
                <a:lnTo>
                  <a:pt x="1099438" y="1348739"/>
                </a:lnTo>
                <a:lnTo>
                  <a:pt x="1099438" y="1316482"/>
                </a:lnTo>
                <a:lnTo>
                  <a:pt x="141477" y="1316482"/>
                </a:lnTo>
                <a:lnTo>
                  <a:pt x="99960" y="1307498"/>
                </a:lnTo>
                <a:lnTo>
                  <a:pt x="65087" y="1283382"/>
                </a:lnTo>
                <a:lnTo>
                  <a:pt x="41072" y="1248384"/>
                </a:lnTo>
                <a:lnTo>
                  <a:pt x="32130" y="1206754"/>
                </a:lnTo>
                <a:lnTo>
                  <a:pt x="32130" y="135508"/>
                </a:lnTo>
                <a:lnTo>
                  <a:pt x="41072" y="94890"/>
                </a:lnTo>
                <a:lnTo>
                  <a:pt x="65087" y="62118"/>
                </a:lnTo>
                <a:lnTo>
                  <a:pt x="99960" y="40229"/>
                </a:lnTo>
                <a:lnTo>
                  <a:pt x="141477" y="32257"/>
                </a:lnTo>
                <a:lnTo>
                  <a:pt x="1710721" y="32257"/>
                </a:lnTo>
                <a:lnTo>
                  <a:pt x="1703423" y="25387"/>
                </a:lnTo>
                <a:lnTo>
                  <a:pt x="1664630" y="6655"/>
                </a:lnTo>
                <a:lnTo>
                  <a:pt x="1620265" y="0"/>
                </a:lnTo>
                <a:close/>
              </a:path>
              <a:path w="1762125" h="1348739">
                <a:moveTo>
                  <a:pt x="1710721" y="32257"/>
                </a:moveTo>
                <a:lnTo>
                  <a:pt x="1620265" y="32257"/>
                </a:lnTo>
                <a:lnTo>
                  <a:pt x="1661783" y="40229"/>
                </a:lnTo>
                <a:lnTo>
                  <a:pt x="1696656" y="62118"/>
                </a:lnTo>
                <a:lnTo>
                  <a:pt x="1720671" y="94890"/>
                </a:lnTo>
                <a:lnTo>
                  <a:pt x="1729612" y="135508"/>
                </a:lnTo>
                <a:lnTo>
                  <a:pt x="1723135" y="1206754"/>
                </a:lnTo>
                <a:lnTo>
                  <a:pt x="1715206" y="1248384"/>
                </a:lnTo>
                <a:lnTo>
                  <a:pt x="1693417" y="1283382"/>
                </a:lnTo>
                <a:lnTo>
                  <a:pt x="1660771" y="1307498"/>
                </a:lnTo>
                <a:lnTo>
                  <a:pt x="1620265" y="1316482"/>
                </a:lnTo>
                <a:lnTo>
                  <a:pt x="1401699" y="1316482"/>
                </a:lnTo>
                <a:lnTo>
                  <a:pt x="1411220" y="1321540"/>
                </a:lnTo>
                <a:lnTo>
                  <a:pt x="1420145" y="1327800"/>
                </a:lnTo>
                <a:lnTo>
                  <a:pt x="1427880" y="1336466"/>
                </a:lnTo>
                <a:lnTo>
                  <a:pt x="1433829" y="1348739"/>
                </a:lnTo>
                <a:lnTo>
                  <a:pt x="1620265" y="1348739"/>
                </a:lnTo>
                <a:lnTo>
                  <a:pt x="1663957" y="1341410"/>
                </a:lnTo>
                <a:lnTo>
                  <a:pt x="1701143" y="1321072"/>
                </a:lnTo>
                <a:lnTo>
                  <a:pt x="1729984" y="1290200"/>
                </a:lnTo>
                <a:lnTo>
                  <a:pt x="1748639" y="1251269"/>
                </a:lnTo>
                <a:lnTo>
                  <a:pt x="1755266" y="1206754"/>
                </a:lnTo>
                <a:lnTo>
                  <a:pt x="1761743" y="135508"/>
                </a:lnTo>
                <a:lnTo>
                  <a:pt x="1754443" y="91667"/>
                </a:lnTo>
                <a:lnTo>
                  <a:pt x="1734181" y="54342"/>
                </a:lnTo>
                <a:lnTo>
                  <a:pt x="1710721" y="322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727203" y="3406140"/>
            <a:ext cx="911225" cy="1737360"/>
          </a:xfrm>
          <a:custGeom>
            <a:avLst/>
            <a:gdLst/>
            <a:ahLst/>
            <a:cxnLst/>
            <a:rect l="l" t="t" r="r" b="b"/>
            <a:pathLst>
              <a:path w="911225" h="1737360">
                <a:moveTo>
                  <a:pt x="891524" y="1091514"/>
                </a:moveTo>
                <a:lnTo>
                  <a:pt x="209153" y="1091514"/>
                </a:lnTo>
                <a:lnTo>
                  <a:pt x="200725" y="1092724"/>
                </a:lnTo>
                <a:lnTo>
                  <a:pt x="194690" y="1096354"/>
                </a:lnTo>
                <a:lnTo>
                  <a:pt x="191061" y="1102406"/>
                </a:lnTo>
                <a:lnTo>
                  <a:pt x="189849" y="1110881"/>
                </a:lnTo>
                <a:lnTo>
                  <a:pt x="189849" y="1737359"/>
                </a:lnTo>
                <a:lnTo>
                  <a:pt x="222107" y="1737359"/>
                </a:lnTo>
                <a:lnTo>
                  <a:pt x="222107" y="1123797"/>
                </a:lnTo>
                <a:lnTo>
                  <a:pt x="910828" y="1123797"/>
                </a:lnTo>
                <a:lnTo>
                  <a:pt x="910828" y="1110881"/>
                </a:lnTo>
                <a:lnTo>
                  <a:pt x="909615" y="1102406"/>
                </a:lnTo>
                <a:lnTo>
                  <a:pt x="905986" y="1096354"/>
                </a:lnTo>
                <a:lnTo>
                  <a:pt x="899951" y="1092724"/>
                </a:lnTo>
                <a:lnTo>
                  <a:pt x="891524" y="1091514"/>
                </a:lnTo>
                <a:close/>
              </a:path>
              <a:path w="911225" h="1737360">
                <a:moveTo>
                  <a:pt x="910828" y="1123797"/>
                </a:moveTo>
                <a:lnTo>
                  <a:pt x="878697" y="1123797"/>
                </a:lnTo>
                <a:lnTo>
                  <a:pt x="878697" y="1737359"/>
                </a:lnTo>
                <a:lnTo>
                  <a:pt x="910828" y="1737359"/>
                </a:lnTo>
                <a:lnTo>
                  <a:pt x="910828" y="1123797"/>
                </a:lnTo>
                <a:close/>
              </a:path>
              <a:path w="911225" h="1737360">
                <a:moveTo>
                  <a:pt x="77247" y="543344"/>
                </a:moveTo>
                <a:lnTo>
                  <a:pt x="48658" y="550102"/>
                </a:lnTo>
                <a:lnTo>
                  <a:pt x="22463" y="568363"/>
                </a:lnTo>
                <a:lnTo>
                  <a:pt x="7022" y="590765"/>
                </a:lnTo>
                <a:lnTo>
                  <a:pt x="0" y="616800"/>
                </a:lnTo>
                <a:lnTo>
                  <a:pt x="2621" y="642836"/>
                </a:lnTo>
                <a:lnTo>
                  <a:pt x="16113" y="665238"/>
                </a:lnTo>
                <a:lnTo>
                  <a:pt x="22604" y="678570"/>
                </a:lnTo>
                <a:lnTo>
                  <a:pt x="58700" y="742666"/>
                </a:lnTo>
                <a:lnTo>
                  <a:pt x="85367" y="788316"/>
                </a:lnTo>
                <a:lnTo>
                  <a:pt x="115824" y="839623"/>
                </a:lnTo>
                <a:lnTo>
                  <a:pt x="148600" y="894031"/>
                </a:lnTo>
                <a:lnTo>
                  <a:pt x="182228" y="948981"/>
                </a:lnTo>
                <a:lnTo>
                  <a:pt x="215240" y="1001917"/>
                </a:lnTo>
                <a:lnTo>
                  <a:pt x="246168" y="1050280"/>
                </a:lnTo>
                <a:lnTo>
                  <a:pt x="273542" y="1091514"/>
                </a:lnTo>
                <a:lnTo>
                  <a:pt x="312150" y="1091514"/>
                </a:lnTo>
                <a:lnTo>
                  <a:pt x="237347" y="976566"/>
                </a:lnTo>
                <a:lnTo>
                  <a:pt x="148066" y="830741"/>
                </a:lnTo>
                <a:lnTo>
                  <a:pt x="73263" y="705505"/>
                </a:lnTo>
                <a:lnTo>
                  <a:pt x="41894" y="652322"/>
                </a:lnTo>
                <a:lnTo>
                  <a:pt x="34706" y="636781"/>
                </a:lnTo>
                <a:lnTo>
                  <a:pt x="32972" y="620031"/>
                </a:lnTo>
                <a:lnTo>
                  <a:pt x="37286" y="603279"/>
                </a:lnTo>
                <a:lnTo>
                  <a:pt x="48244" y="587730"/>
                </a:lnTo>
                <a:lnTo>
                  <a:pt x="60954" y="580465"/>
                </a:lnTo>
                <a:lnTo>
                  <a:pt x="77247" y="578043"/>
                </a:lnTo>
                <a:lnTo>
                  <a:pt x="150169" y="578043"/>
                </a:lnTo>
                <a:lnTo>
                  <a:pt x="131937" y="561911"/>
                </a:lnTo>
                <a:lnTo>
                  <a:pt x="105812" y="547481"/>
                </a:lnTo>
                <a:lnTo>
                  <a:pt x="77247" y="543344"/>
                </a:lnTo>
                <a:close/>
              </a:path>
              <a:path w="911225" h="1737360">
                <a:moveTo>
                  <a:pt x="873762" y="452120"/>
                </a:moveTo>
                <a:lnTo>
                  <a:pt x="801354" y="452120"/>
                </a:lnTo>
                <a:lnTo>
                  <a:pt x="825023" y="456660"/>
                </a:lnTo>
                <a:lnTo>
                  <a:pt x="845645" y="469071"/>
                </a:lnTo>
                <a:lnTo>
                  <a:pt x="860218" y="487535"/>
                </a:lnTo>
                <a:lnTo>
                  <a:pt x="865743" y="510235"/>
                </a:lnTo>
                <a:lnTo>
                  <a:pt x="865743" y="671703"/>
                </a:lnTo>
                <a:lnTo>
                  <a:pt x="860948" y="745166"/>
                </a:lnTo>
                <a:lnTo>
                  <a:pt x="846439" y="813790"/>
                </a:lnTo>
                <a:lnTo>
                  <a:pt x="762746" y="1091514"/>
                </a:lnTo>
                <a:lnTo>
                  <a:pt x="795004" y="1091514"/>
                </a:lnTo>
                <a:lnTo>
                  <a:pt x="872220" y="820254"/>
                </a:lnTo>
                <a:lnTo>
                  <a:pt x="889920" y="748393"/>
                </a:lnTo>
                <a:lnTo>
                  <a:pt x="895761" y="710450"/>
                </a:lnTo>
                <a:lnTo>
                  <a:pt x="898001" y="671703"/>
                </a:lnTo>
                <a:lnTo>
                  <a:pt x="898001" y="510235"/>
                </a:lnTo>
                <a:lnTo>
                  <a:pt x="890150" y="474329"/>
                </a:lnTo>
                <a:lnTo>
                  <a:pt x="873762" y="452120"/>
                </a:lnTo>
                <a:close/>
              </a:path>
              <a:path w="911225" h="1737360">
                <a:moveTo>
                  <a:pt x="150169" y="578043"/>
                </a:moveTo>
                <a:lnTo>
                  <a:pt x="77247" y="578043"/>
                </a:lnTo>
                <a:lnTo>
                  <a:pt x="93517" y="580465"/>
                </a:lnTo>
                <a:lnTo>
                  <a:pt x="106156" y="587730"/>
                </a:lnTo>
                <a:lnTo>
                  <a:pt x="247761" y="703986"/>
                </a:lnTo>
                <a:lnTo>
                  <a:pt x="254238" y="710450"/>
                </a:lnTo>
                <a:lnTo>
                  <a:pt x="260715" y="710450"/>
                </a:lnTo>
                <a:lnTo>
                  <a:pt x="267065" y="703986"/>
                </a:lnTo>
                <a:lnTo>
                  <a:pt x="273542" y="703986"/>
                </a:lnTo>
                <a:lnTo>
                  <a:pt x="273542" y="658774"/>
                </a:lnTo>
                <a:lnTo>
                  <a:pt x="241411" y="658774"/>
                </a:lnTo>
                <a:lnTo>
                  <a:pt x="150169" y="578043"/>
                </a:lnTo>
                <a:close/>
              </a:path>
              <a:path w="911225" h="1737360">
                <a:moveTo>
                  <a:pt x="337931" y="0"/>
                </a:moveTo>
                <a:lnTo>
                  <a:pt x="298418" y="7872"/>
                </a:lnTo>
                <a:lnTo>
                  <a:pt x="267954" y="29067"/>
                </a:lnTo>
                <a:lnTo>
                  <a:pt x="248348" y="59953"/>
                </a:lnTo>
                <a:lnTo>
                  <a:pt x="241411" y="96901"/>
                </a:lnTo>
                <a:lnTo>
                  <a:pt x="241411" y="658774"/>
                </a:lnTo>
                <a:lnTo>
                  <a:pt x="273542" y="658774"/>
                </a:lnTo>
                <a:lnTo>
                  <a:pt x="273542" y="96901"/>
                </a:lnTo>
                <a:lnTo>
                  <a:pt x="278173" y="73191"/>
                </a:lnTo>
                <a:lnTo>
                  <a:pt x="291258" y="52482"/>
                </a:lnTo>
                <a:lnTo>
                  <a:pt x="311582" y="37822"/>
                </a:lnTo>
                <a:lnTo>
                  <a:pt x="337931" y="32258"/>
                </a:lnTo>
                <a:lnTo>
                  <a:pt x="404261" y="32258"/>
                </a:lnTo>
                <a:lnTo>
                  <a:pt x="402304" y="29067"/>
                </a:lnTo>
                <a:lnTo>
                  <a:pt x="373719" y="7872"/>
                </a:lnTo>
                <a:lnTo>
                  <a:pt x="337931" y="0"/>
                </a:lnTo>
                <a:close/>
              </a:path>
              <a:path w="911225" h="1737360">
                <a:moveTo>
                  <a:pt x="729695" y="400431"/>
                </a:moveTo>
                <a:lnTo>
                  <a:pt x="672703" y="400431"/>
                </a:lnTo>
                <a:lnTo>
                  <a:pt x="685867" y="402756"/>
                </a:lnTo>
                <a:lnTo>
                  <a:pt x="696007" y="409321"/>
                </a:lnTo>
                <a:lnTo>
                  <a:pt x="702528" y="419504"/>
                </a:lnTo>
                <a:lnTo>
                  <a:pt x="704834" y="432689"/>
                </a:lnTo>
                <a:lnTo>
                  <a:pt x="704834" y="536079"/>
                </a:lnTo>
                <a:lnTo>
                  <a:pt x="706939" y="544554"/>
                </a:lnTo>
                <a:lnTo>
                  <a:pt x="712057" y="550606"/>
                </a:lnTo>
                <a:lnTo>
                  <a:pt x="718389" y="554237"/>
                </a:lnTo>
                <a:lnTo>
                  <a:pt x="724138" y="555447"/>
                </a:lnTo>
                <a:lnTo>
                  <a:pt x="730615" y="555447"/>
                </a:lnTo>
                <a:lnTo>
                  <a:pt x="737092" y="548995"/>
                </a:lnTo>
                <a:lnTo>
                  <a:pt x="737092" y="452120"/>
                </a:lnTo>
                <a:lnTo>
                  <a:pt x="873762" y="452120"/>
                </a:lnTo>
                <a:lnTo>
                  <a:pt x="869013" y="445684"/>
                </a:lnTo>
                <a:lnTo>
                  <a:pt x="838207" y="426721"/>
                </a:lnTo>
                <a:lnTo>
                  <a:pt x="801354" y="419862"/>
                </a:lnTo>
                <a:lnTo>
                  <a:pt x="737092" y="419862"/>
                </a:lnTo>
                <a:lnTo>
                  <a:pt x="729695" y="400431"/>
                </a:lnTo>
                <a:close/>
              </a:path>
              <a:path w="911225" h="1737360">
                <a:moveTo>
                  <a:pt x="404261" y="32258"/>
                </a:moveTo>
                <a:lnTo>
                  <a:pt x="337931" y="32258"/>
                </a:lnTo>
                <a:lnTo>
                  <a:pt x="360535" y="37822"/>
                </a:lnTo>
                <a:lnTo>
                  <a:pt x="378936" y="52482"/>
                </a:lnTo>
                <a:lnTo>
                  <a:pt x="391312" y="73191"/>
                </a:lnTo>
                <a:lnTo>
                  <a:pt x="395843" y="96901"/>
                </a:lnTo>
                <a:lnTo>
                  <a:pt x="395843" y="484403"/>
                </a:lnTo>
                <a:lnTo>
                  <a:pt x="397055" y="492878"/>
                </a:lnTo>
                <a:lnTo>
                  <a:pt x="400684" y="498930"/>
                </a:lnTo>
                <a:lnTo>
                  <a:pt x="406719" y="502561"/>
                </a:lnTo>
                <a:lnTo>
                  <a:pt x="415147" y="503770"/>
                </a:lnTo>
                <a:lnTo>
                  <a:pt x="421624" y="503770"/>
                </a:lnTo>
                <a:lnTo>
                  <a:pt x="428101" y="497319"/>
                </a:lnTo>
                <a:lnTo>
                  <a:pt x="428101" y="348742"/>
                </a:lnTo>
                <a:lnTo>
                  <a:pt x="575134" y="348742"/>
                </a:lnTo>
                <a:lnTo>
                  <a:pt x="574276" y="346487"/>
                </a:lnTo>
                <a:lnTo>
                  <a:pt x="560006" y="330231"/>
                </a:lnTo>
                <a:lnTo>
                  <a:pt x="540902" y="320024"/>
                </a:lnTo>
                <a:lnTo>
                  <a:pt x="518144" y="316484"/>
                </a:lnTo>
                <a:lnTo>
                  <a:pt x="428101" y="316484"/>
                </a:lnTo>
                <a:lnTo>
                  <a:pt x="428101" y="96901"/>
                </a:lnTo>
                <a:lnTo>
                  <a:pt x="421245" y="59953"/>
                </a:lnTo>
                <a:lnTo>
                  <a:pt x="404261" y="32258"/>
                </a:lnTo>
                <a:close/>
              </a:path>
              <a:path w="911225" h="1737360">
                <a:moveTo>
                  <a:pt x="575134" y="348742"/>
                </a:moveTo>
                <a:lnTo>
                  <a:pt x="518144" y="348742"/>
                </a:lnTo>
                <a:lnTo>
                  <a:pt x="531328" y="351067"/>
                </a:lnTo>
                <a:lnTo>
                  <a:pt x="541512" y="357632"/>
                </a:lnTo>
                <a:lnTo>
                  <a:pt x="548076" y="367815"/>
                </a:lnTo>
                <a:lnTo>
                  <a:pt x="550402" y="381000"/>
                </a:lnTo>
                <a:lnTo>
                  <a:pt x="550402" y="484403"/>
                </a:lnTo>
                <a:lnTo>
                  <a:pt x="551596" y="492878"/>
                </a:lnTo>
                <a:lnTo>
                  <a:pt x="555196" y="498930"/>
                </a:lnTo>
                <a:lnTo>
                  <a:pt x="561224" y="502561"/>
                </a:lnTo>
                <a:lnTo>
                  <a:pt x="569706" y="503770"/>
                </a:lnTo>
                <a:lnTo>
                  <a:pt x="576056" y="503770"/>
                </a:lnTo>
                <a:lnTo>
                  <a:pt x="582533" y="497319"/>
                </a:lnTo>
                <a:lnTo>
                  <a:pt x="582533" y="400431"/>
                </a:lnTo>
                <a:lnTo>
                  <a:pt x="729695" y="400431"/>
                </a:lnTo>
                <a:lnTo>
                  <a:pt x="728817" y="398123"/>
                </a:lnTo>
                <a:lnTo>
                  <a:pt x="714517" y="381873"/>
                </a:lnTo>
                <a:lnTo>
                  <a:pt x="695408" y="371695"/>
                </a:lnTo>
                <a:lnTo>
                  <a:pt x="672703" y="368173"/>
                </a:lnTo>
                <a:lnTo>
                  <a:pt x="582533" y="368173"/>
                </a:lnTo>
                <a:lnTo>
                  <a:pt x="575134" y="3487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2275458" y="1632661"/>
            <a:ext cx="4592955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4000" spc="-210" dirty="0" smtClean="0"/>
              <a:t>SSP</a:t>
            </a:r>
            <a:r>
              <a:rPr sz="4000" spc="190" dirty="0" smtClean="0"/>
              <a:t> </a:t>
            </a:r>
            <a:r>
              <a:rPr sz="4000" spc="-5" dirty="0"/>
              <a:t>中文輔導班 </a:t>
            </a:r>
            <a:r>
              <a:rPr sz="4000" spc="-75" dirty="0"/>
              <a:t>2018-01-24</a:t>
            </a:r>
            <a:endParaRPr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4790"/>
            <a:ext cx="8919210" cy="4693920"/>
          </a:xfrm>
          <a:custGeom>
            <a:avLst/>
            <a:gdLst/>
            <a:ahLst/>
            <a:cxnLst/>
            <a:rect l="l" t="t" r="r" b="b"/>
            <a:pathLst>
              <a:path w="8919210" h="4693920">
                <a:moveTo>
                  <a:pt x="0" y="4693920"/>
                </a:moveTo>
                <a:lnTo>
                  <a:pt x="8918956" y="4693920"/>
                </a:lnTo>
                <a:lnTo>
                  <a:pt x="8918956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A4AF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918709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89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4790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0" y="4693920"/>
                </a:moveTo>
                <a:lnTo>
                  <a:pt x="225082" y="4693920"/>
                </a:lnTo>
                <a:lnTo>
                  <a:pt x="225082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90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8956" y="225043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225044" y="0"/>
                </a:moveTo>
                <a:lnTo>
                  <a:pt x="0" y="0"/>
                </a:lnTo>
                <a:lnTo>
                  <a:pt x="0" y="4693373"/>
                </a:lnTo>
                <a:lnTo>
                  <a:pt x="225044" y="4693373"/>
                </a:lnTo>
                <a:lnTo>
                  <a:pt x="2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16140" y="754380"/>
            <a:ext cx="180340" cy="265430"/>
          </a:xfrm>
          <a:custGeom>
            <a:avLst/>
            <a:gdLst/>
            <a:ahLst/>
            <a:cxnLst/>
            <a:rect l="l" t="t" r="r" b="b"/>
            <a:pathLst>
              <a:path w="180340" h="265430">
                <a:moveTo>
                  <a:pt x="117855" y="0"/>
                </a:moveTo>
                <a:lnTo>
                  <a:pt x="61975" y="0"/>
                </a:lnTo>
                <a:lnTo>
                  <a:pt x="39219" y="4331"/>
                </a:lnTo>
                <a:lnTo>
                  <a:pt x="19367" y="16176"/>
                </a:lnTo>
                <a:lnTo>
                  <a:pt x="5326" y="33807"/>
                </a:lnTo>
                <a:lnTo>
                  <a:pt x="0" y="55499"/>
                </a:lnTo>
                <a:lnTo>
                  <a:pt x="0" y="265175"/>
                </a:lnTo>
                <a:lnTo>
                  <a:pt x="30987" y="265175"/>
                </a:lnTo>
                <a:lnTo>
                  <a:pt x="30987" y="172720"/>
                </a:lnTo>
                <a:lnTo>
                  <a:pt x="179831" y="172720"/>
                </a:lnTo>
                <a:lnTo>
                  <a:pt x="179831" y="141859"/>
                </a:lnTo>
                <a:lnTo>
                  <a:pt x="30987" y="141859"/>
                </a:lnTo>
                <a:lnTo>
                  <a:pt x="30987" y="123317"/>
                </a:lnTo>
                <a:lnTo>
                  <a:pt x="179831" y="123317"/>
                </a:lnTo>
                <a:lnTo>
                  <a:pt x="179831" y="92456"/>
                </a:lnTo>
                <a:lnTo>
                  <a:pt x="30987" y="92456"/>
                </a:lnTo>
                <a:lnTo>
                  <a:pt x="30987" y="55499"/>
                </a:lnTo>
                <a:lnTo>
                  <a:pt x="34097" y="46452"/>
                </a:lnTo>
                <a:lnTo>
                  <a:pt x="41862" y="38560"/>
                </a:lnTo>
                <a:lnTo>
                  <a:pt x="51937" y="32978"/>
                </a:lnTo>
                <a:lnTo>
                  <a:pt x="61975" y="30861"/>
                </a:lnTo>
                <a:lnTo>
                  <a:pt x="173627" y="30861"/>
                </a:lnTo>
                <a:lnTo>
                  <a:pt x="169384" y="22530"/>
                </a:lnTo>
                <a:lnTo>
                  <a:pt x="161289" y="12319"/>
                </a:lnTo>
                <a:lnTo>
                  <a:pt x="150985" y="7822"/>
                </a:lnTo>
                <a:lnTo>
                  <a:pt x="139525" y="3873"/>
                </a:lnTo>
                <a:lnTo>
                  <a:pt x="128089" y="1067"/>
                </a:lnTo>
                <a:lnTo>
                  <a:pt x="117855" y="0"/>
                </a:lnTo>
                <a:close/>
              </a:path>
              <a:path w="180340" h="265430">
                <a:moveTo>
                  <a:pt x="105409" y="172720"/>
                </a:moveTo>
                <a:lnTo>
                  <a:pt x="74421" y="172720"/>
                </a:lnTo>
                <a:lnTo>
                  <a:pt x="74421" y="265175"/>
                </a:lnTo>
                <a:lnTo>
                  <a:pt x="105409" y="265175"/>
                </a:lnTo>
                <a:lnTo>
                  <a:pt x="105409" y="172720"/>
                </a:lnTo>
                <a:close/>
              </a:path>
              <a:path w="180340" h="265430">
                <a:moveTo>
                  <a:pt x="179831" y="172720"/>
                </a:moveTo>
                <a:lnTo>
                  <a:pt x="148843" y="172720"/>
                </a:lnTo>
                <a:lnTo>
                  <a:pt x="148843" y="265175"/>
                </a:lnTo>
                <a:lnTo>
                  <a:pt x="179831" y="265175"/>
                </a:lnTo>
                <a:lnTo>
                  <a:pt x="179831" y="172720"/>
                </a:lnTo>
                <a:close/>
              </a:path>
              <a:path w="180340" h="265430">
                <a:moveTo>
                  <a:pt x="179831" y="123317"/>
                </a:moveTo>
                <a:lnTo>
                  <a:pt x="148843" y="123317"/>
                </a:lnTo>
                <a:lnTo>
                  <a:pt x="148843" y="141859"/>
                </a:lnTo>
                <a:lnTo>
                  <a:pt x="179831" y="141859"/>
                </a:lnTo>
                <a:lnTo>
                  <a:pt x="179831" y="123317"/>
                </a:lnTo>
                <a:close/>
              </a:path>
              <a:path w="180340" h="265430">
                <a:moveTo>
                  <a:pt x="173627" y="30861"/>
                </a:moveTo>
                <a:lnTo>
                  <a:pt x="130175" y="30861"/>
                </a:lnTo>
                <a:lnTo>
                  <a:pt x="136398" y="36957"/>
                </a:lnTo>
                <a:lnTo>
                  <a:pt x="142620" y="43180"/>
                </a:lnTo>
                <a:lnTo>
                  <a:pt x="148843" y="49275"/>
                </a:lnTo>
                <a:lnTo>
                  <a:pt x="148843" y="92456"/>
                </a:lnTo>
                <a:lnTo>
                  <a:pt x="179831" y="92456"/>
                </a:lnTo>
                <a:lnTo>
                  <a:pt x="179831" y="55499"/>
                </a:lnTo>
                <a:lnTo>
                  <a:pt x="178667" y="45287"/>
                </a:lnTo>
                <a:lnTo>
                  <a:pt x="175180" y="33909"/>
                </a:lnTo>
                <a:lnTo>
                  <a:pt x="173627" y="308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16140" y="1575816"/>
            <a:ext cx="180340" cy="402590"/>
          </a:xfrm>
          <a:custGeom>
            <a:avLst/>
            <a:gdLst/>
            <a:ahLst/>
            <a:cxnLst/>
            <a:rect l="l" t="t" r="r" b="b"/>
            <a:pathLst>
              <a:path w="180340" h="402589">
                <a:moveTo>
                  <a:pt x="30987" y="0"/>
                </a:moveTo>
                <a:lnTo>
                  <a:pt x="0" y="0"/>
                </a:lnTo>
                <a:lnTo>
                  <a:pt x="0" y="259969"/>
                </a:lnTo>
                <a:lnTo>
                  <a:pt x="6223" y="259969"/>
                </a:lnTo>
                <a:lnTo>
                  <a:pt x="74421" y="396113"/>
                </a:lnTo>
                <a:lnTo>
                  <a:pt x="80644" y="402336"/>
                </a:lnTo>
                <a:lnTo>
                  <a:pt x="99186" y="402336"/>
                </a:lnTo>
                <a:lnTo>
                  <a:pt x="105409" y="396113"/>
                </a:lnTo>
                <a:lnTo>
                  <a:pt x="127103" y="352806"/>
                </a:lnTo>
                <a:lnTo>
                  <a:pt x="92963" y="352806"/>
                </a:lnTo>
                <a:lnTo>
                  <a:pt x="80644" y="340487"/>
                </a:lnTo>
                <a:lnTo>
                  <a:pt x="133274" y="340487"/>
                </a:lnTo>
                <a:lnTo>
                  <a:pt x="148797" y="309499"/>
                </a:lnTo>
                <a:lnTo>
                  <a:pt x="68199" y="309499"/>
                </a:lnTo>
                <a:lnTo>
                  <a:pt x="43433" y="266192"/>
                </a:lnTo>
                <a:lnTo>
                  <a:pt x="61975" y="266192"/>
                </a:lnTo>
                <a:lnTo>
                  <a:pt x="92963" y="235204"/>
                </a:lnTo>
                <a:lnTo>
                  <a:pt x="30987" y="235204"/>
                </a:lnTo>
                <a:lnTo>
                  <a:pt x="30987" y="0"/>
                </a:lnTo>
                <a:close/>
              </a:path>
              <a:path w="180340" h="402589">
                <a:moveTo>
                  <a:pt x="133274" y="340487"/>
                </a:moveTo>
                <a:lnTo>
                  <a:pt x="99186" y="340487"/>
                </a:lnTo>
                <a:lnTo>
                  <a:pt x="92963" y="352806"/>
                </a:lnTo>
                <a:lnTo>
                  <a:pt x="127103" y="352806"/>
                </a:lnTo>
                <a:lnTo>
                  <a:pt x="133274" y="340487"/>
                </a:lnTo>
                <a:close/>
              </a:path>
              <a:path w="180340" h="402589">
                <a:moveTo>
                  <a:pt x="179831" y="0"/>
                </a:moveTo>
                <a:lnTo>
                  <a:pt x="148843" y="0"/>
                </a:lnTo>
                <a:lnTo>
                  <a:pt x="148843" y="235204"/>
                </a:lnTo>
                <a:lnTo>
                  <a:pt x="92963" y="235204"/>
                </a:lnTo>
                <a:lnTo>
                  <a:pt x="117855" y="266192"/>
                </a:lnTo>
                <a:lnTo>
                  <a:pt x="136398" y="266192"/>
                </a:lnTo>
                <a:lnTo>
                  <a:pt x="111632" y="309499"/>
                </a:lnTo>
                <a:lnTo>
                  <a:pt x="148797" y="309499"/>
                </a:lnTo>
                <a:lnTo>
                  <a:pt x="173608" y="259969"/>
                </a:lnTo>
                <a:lnTo>
                  <a:pt x="179831" y="259969"/>
                </a:lnTo>
                <a:lnTo>
                  <a:pt x="179831" y="0"/>
                </a:lnTo>
                <a:close/>
              </a:path>
              <a:path w="180340" h="402589">
                <a:moveTo>
                  <a:pt x="105409" y="0"/>
                </a:moveTo>
                <a:lnTo>
                  <a:pt x="74421" y="0"/>
                </a:lnTo>
                <a:lnTo>
                  <a:pt x="74421" y="204216"/>
                </a:lnTo>
                <a:lnTo>
                  <a:pt x="43433" y="235204"/>
                </a:lnTo>
                <a:lnTo>
                  <a:pt x="136398" y="235204"/>
                </a:lnTo>
                <a:lnTo>
                  <a:pt x="105409" y="204216"/>
                </a:lnTo>
                <a:lnTo>
                  <a:pt x="105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92111" y="1019555"/>
            <a:ext cx="2152015" cy="687705"/>
          </a:xfrm>
          <a:custGeom>
            <a:avLst/>
            <a:gdLst/>
            <a:ahLst/>
            <a:cxnLst/>
            <a:rect l="l" t="t" r="r" b="b"/>
            <a:pathLst>
              <a:path w="2152015" h="687705">
                <a:moveTo>
                  <a:pt x="726252" y="37211"/>
                </a:moveTo>
                <a:lnTo>
                  <a:pt x="601472" y="37211"/>
                </a:lnTo>
                <a:lnTo>
                  <a:pt x="651238" y="42904"/>
                </a:lnTo>
                <a:lnTo>
                  <a:pt x="696896" y="59610"/>
                </a:lnTo>
                <a:lnTo>
                  <a:pt x="736721" y="86770"/>
                </a:lnTo>
                <a:lnTo>
                  <a:pt x="768985" y="123825"/>
                </a:lnTo>
                <a:lnTo>
                  <a:pt x="1017016" y="123825"/>
                </a:lnTo>
                <a:lnTo>
                  <a:pt x="1017016" y="501523"/>
                </a:lnTo>
                <a:lnTo>
                  <a:pt x="768985" y="501523"/>
                </a:lnTo>
                <a:lnTo>
                  <a:pt x="738269" y="545269"/>
                </a:lnTo>
                <a:lnTo>
                  <a:pt x="703264" y="582977"/>
                </a:lnTo>
                <a:lnTo>
                  <a:pt x="665860" y="613790"/>
                </a:lnTo>
                <a:lnTo>
                  <a:pt x="627949" y="636857"/>
                </a:lnTo>
                <a:lnTo>
                  <a:pt x="591420" y="651324"/>
                </a:lnTo>
                <a:lnTo>
                  <a:pt x="558165" y="656336"/>
                </a:lnTo>
                <a:lnTo>
                  <a:pt x="403098" y="656336"/>
                </a:lnTo>
                <a:lnTo>
                  <a:pt x="403098" y="687324"/>
                </a:lnTo>
                <a:lnTo>
                  <a:pt x="558165" y="687324"/>
                </a:lnTo>
                <a:lnTo>
                  <a:pt x="592370" y="682332"/>
                </a:lnTo>
                <a:lnTo>
                  <a:pt x="631401" y="668048"/>
                </a:lnTo>
                <a:lnTo>
                  <a:pt x="672846" y="645509"/>
                </a:lnTo>
                <a:lnTo>
                  <a:pt x="714290" y="615752"/>
                </a:lnTo>
                <a:lnTo>
                  <a:pt x="753321" y="579814"/>
                </a:lnTo>
                <a:lnTo>
                  <a:pt x="787527" y="538734"/>
                </a:lnTo>
                <a:lnTo>
                  <a:pt x="1048004" y="538734"/>
                </a:lnTo>
                <a:lnTo>
                  <a:pt x="1048004" y="86741"/>
                </a:lnTo>
                <a:lnTo>
                  <a:pt x="787527" y="86741"/>
                </a:lnTo>
                <a:lnTo>
                  <a:pt x="750651" y="52292"/>
                </a:lnTo>
                <a:lnTo>
                  <a:pt x="726252" y="37211"/>
                </a:lnTo>
                <a:close/>
              </a:path>
              <a:path w="2152015" h="687705">
                <a:moveTo>
                  <a:pt x="1048004" y="538734"/>
                </a:moveTo>
                <a:lnTo>
                  <a:pt x="1017016" y="538734"/>
                </a:lnTo>
                <a:lnTo>
                  <a:pt x="1017016" y="619252"/>
                </a:lnTo>
                <a:lnTo>
                  <a:pt x="1023239" y="625348"/>
                </a:lnTo>
                <a:lnTo>
                  <a:pt x="2151888" y="625348"/>
                </a:lnTo>
                <a:lnTo>
                  <a:pt x="2151888" y="594487"/>
                </a:lnTo>
                <a:lnTo>
                  <a:pt x="1048004" y="594487"/>
                </a:lnTo>
                <a:lnTo>
                  <a:pt x="1048004" y="538734"/>
                </a:lnTo>
                <a:close/>
              </a:path>
              <a:path w="2152015" h="687705">
                <a:moveTo>
                  <a:pt x="384429" y="130048"/>
                </a:moveTo>
                <a:lnTo>
                  <a:pt x="124079" y="130048"/>
                </a:lnTo>
                <a:lnTo>
                  <a:pt x="93154" y="136616"/>
                </a:lnTo>
                <a:lnTo>
                  <a:pt x="67468" y="154781"/>
                </a:lnTo>
                <a:lnTo>
                  <a:pt x="49926" y="182233"/>
                </a:lnTo>
                <a:lnTo>
                  <a:pt x="43434" y="216662"/>
                </a:lnTo>
                <a:lnTo>
                  <a:pt x="44598" y="230546"/>
                </a:lnTo>
                <a:lnTo>
                  <a:pt x="48085" y="243824"/>
                </a:lnTo>
                <a:lnTo>
                  <a:pt x="53881" y="255934"/>
                </a:lnTo>
                <a:lnTo>
                  <a:pt x="61976" y="266319"/>
                </a:lnTo>
                <a:lnTo>
                  <a:pt x="36593" y="275361"/>
                </a:lnTo>
                <a:lnTo>
                  <a:pt x="17033" y="292560"/>
                </a:lnTo>
                <a:lnTo>
                  <a:pt x="4450" y="316736"/>
                </a:lnTo>
                <a:lnTo>
                  <a:pt x="0" y="346710"/>
                </a:lnTo>
                <a:lnTo>
                  <a:pt x="4450" y="373159"/>
                </a:lnTo>
                <a:lnTo>
                  <a:pt x="17033" y="395525"/>
                </a:lnTo>
                <a:lnTo>
                  <a:pt x="36593" y="412057"/>
                </a:lnTo>
                <a:lnTo>
                  <a:pt x="61976" y="421005"/>
                </a:lnTo>
                <a:lnTo>
                  <a:pt x="53881" y="434984"/>
                </a:lnTo>
                <a:lnTo>
                  <a:pt x="48085" y="448929"/>
                </a:lnTo>
                <a:lnTo>
                  <a:pt x="44598" y="462849"/>
                </a:lnTo>
                <a:lnTo>
                  <a:pt x="43434" y="476758"/>
                </a:lnTo>
                <a:lnTo>
                  <a:pt x="49926" y="507662"/>
                </a:lnTo>
                <a:lnTo>
                  <a:pt x="67468" y="533304"/>
                </a:lnTo>
                <a:lnTo>
                  <a:pt x="93154" y="550802"/>
                </a:lnTo>
                <a:lnTo>
                  <a:pt x="124079" y="557276"/>
                </a:lnTo>
                <a:lnTo>
                  <a:pt x="514731" y="557276"/>
                </a:lnTo>
                <a:lnTo>
                  <a:pt x="514731" y="526288"/>
                </a:lnTo>
                <a:lnTo>
                  <a:pt x="124079" y="526288"/>
                </a:lnTo>
                <a:lnTo>
                  <a:pt x="105818" y="522031"/>
                </a:lnTo>
                <a:lnTo>
                  <a:pt x="89916" y="510809"/>
                </a:lnTo>
                <a:lnTo>
                  <a:pt x="78680" y="494944"/>
                </a:lnTo>
                <a:lnTo>
                  <a:pt x="74422" y="476758"/>
                </a:lnTo>
                <a:lnTo>
                  <a:pt x="78680" y="455945"/>
                </a:lnTo>
                <a:lnTo>
                  <a:pt x="89916" y="440372"/>
                </a:lnTo>
                <a:lnTo>
                  <a:pt x="105818" y="430609"/>
                </a:lnTo>
                <a:lnTo>
                  <a:pt x="124079" y="427228"/>
                </a:lnTo>
                <a:lnTo>
                  <a:pt x="341122" y="427228"/>
                </a:lnTo>
                <a:lnTo>
                  <a:pt x="341122" y="396240"/>
                </a:lnTo>
                <a:lnTo>
                  <a:pt x="80645" y="396240"/>
                </a:lnTo>
                <a:lnTo>
                  <a:pt x="62384" y="391983"/>
                </a:lnTo>
                <a:lnTo>
                  <a:pt x="46482" y="380761"/>
                </a:lnTo>
                <a:lnTo>
                  <a:pt x="35246" y="364896"/>
                </a:lnTo>
                <a:lnTo>
                  <a:pt x="30988" y="346710"/>
                </a:lnTo>
                <a:lnTo>
                  <a:pt x="35246" y="325951"/>
                </a:lnTo>
                <a:lnTo>
                  <a:pt x="46482" y="310372"/>
                </a:lnTo>
                <a:lnTo>
                  <a:pt x="62384" y="300579"/>
                </a:lnTo>
                <a:lnTo>
                  <a:pt x="80645" y="297180"/>
                </a:lnTo>
                <a:lnTo>
                  <a:pt x="341122" y="297180"/>
                </a:lnTo>
                <a:lnTo>
                  <a:pt x="341122" y="266319"/>
                </a:lnTo>
                <a:lnTo>
                  <a:pt x="124079" y="266319"/>
                </a:lnTo>
                <a:lnTo>
                  <a:pt x="105818" y="262060"/>
                </a:lnTo>
                <a:lnTo>
                  <a:pt x="89916" y="250825"/>
                </a:lnTo>
                <a:lnTo>
                  <a:pt x="78680" y="234922"/>
                </a:lnTo>
                <a:lnTo>
                  <a:pt x="74422" y="216662"/>
                </a:lnTo>
                <a:lnTo>
                  <a:pt x="78680" y="195903"/>
                </a:lnTo>
                <a:lnTo>
                  <a:pt x="89916" y="180324"/>
                </a:lnTo>
                <a:lnTo>
                  <a:pt x="105818" y="170531"/>
                </a:lnTo>
                <a:lnTo>
                  <a:pt x="124079" y="167132"/>
                </a:lnTo>
                <a:lnTo>
                  <a:pt x="384429" y="167132"/>
                </a:lnTo>
                <a:lnTo>
                  <a:pt x="384429" y="130048"/>
                </a:lnTo>
                <a:close/>
              </a:path>
              <a:path w="2152015" h="687705">
                <a:moveTo>
                  <a:pt x="601472" y="0"/>
                </a:moveTo>
                <a:lnTo>
                  <a:pt x="210820" y="0"/>
                </a:lnTo>
                <a:lnTo>
                  <a:pt x="179895" y="6588"/>
                </a:lnTo>
                <a:lnTo>
                  <a:pt x="154209" y="24796"/>
                </a:lnTo>
                <a:lnTo>
                  <a:pt x="136667" y="52292"/>
                </a:lnTo>
                <a:lnTo>
                  <a:pt x="130177" y="86770"/>
                </a:lnTo>
                <a:lnTo>
                  <a:pt x="131341" y="99579"/>
                </a:lnTo>
                <a:lnTo>
                  <a:pt x="134842" y="110680"/>
                </a:lnTo>
                <a:lnTo>
                  <a:pt x="140676" y="120638"/>
                </a:lnTo>
                <a:lnTo>
                  <a:pt x="148844" y="130048"/>
                </a:lnTo>
                <a:lnTo>
                  <a:pt x="210820" y="130048"/>
                </a:lnTo>
                <a:lnTo>
                  <a:pt x="192633" y="126763"/>
                </a:lnTo>
                <a:lnTo>
                  <a:pt x="176768" y="117681"/>
                </a:lnTo>
                <a:lnTo>
                  <a:pt x="165546" y="103955"/>
                </a:lnTo>
                <a:lnTo>
                  <a:pt x="161290" y="86741"/>
                </a:lnTo>
                <a:lnTo>
                  <a:pt x="165546" y="65928"/>
                </a:lnTo>
                <a:lnTo>
                  <a:pt x="176768" y="50355"/>
                </a:lnTo>
                <a:lnTo>
                  <a:pt x="192633" y="40592"/>
                </a:lnTo>
                <a:lnTo>
                  <a:pt x="210820" y="37211"/>
                </a:lnTo>
                <a:lnTo>
                  <a:pt x="726252" y="37211"/>
                </a:lnTo>
                <a:lnTo>
                  <a:pt x="706167" y="24796"/>
                </a:lnTo>
                <a:lnTo>
                  <a:pt x="655849" y="6588"/>
                </a:lnTo>
                <a:lnTo>
                  <a:pt x="601472" y="0"/>
                </a:lnTo>
                <a:close/>
              </a:path>
              <a:path w="2152015" h="687705">
                <a:moveTo>
                  <a:pt x="2151888" y="0"/>
                </a:moveTo>
                <a:lnTo>
                  <a:pt x="1023239" y="0"/>
                </a:lnTo>
                <a:lnTo>
                  <a:pt x="1017016" y="6223"/>
                </a:lnTo>
                <a:lnTo>
                  <a:pt x="1017016" y="86741"/>
                </a:lnTo>
                <a:lnTo>
                  <a:pt x="1048004" y="86741"/>
                </a:lnTo>
                <a:lnTo>
                  <a:pt x="1048004" y="30988"/>
                </a:lnTo>
                <a:lnTo>
                  <a:pt x="2151888" y="30988"/>
                </a:lnTo>
                <a:lnTo>
                  <a:pt x="2151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79092" y="3810000"/>
            <a:ext cx="30480" cy="32384"/>
          </a:xfrm>
          <a:custGeom>
            <a:avLst/>
            <a:gdLst/>
            <a:ahLst/>
            <a:cxnLst/>
            <a:rect l="l" t="t" r="r" b="b"/>
            <a:pathLst>
              <a:path w="30480" h="32385">
                <a:moveTo>
                  <a:pt x="30480" y="0"/>
                </a:moveTo>
                <a:lnTo>
                  <a:pt x="0" y="5587"/>
                </a:lnTo>
                <a:lnTo>
                  <a:pt x="0" y="32003"/>
                </a:lnTo>
                <a:lnTo>
                  <a:pt x="30480" y="32003"/>
                </a:lnTo>
                <a:lnTo>
                  <a:pt x="30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79092" y="3285744"/>
            <a:ext cx="669290" cy="668020"/>
          </a:xfrm>
          <a:custGeom>
            <a:avLst/>
            <a:gdLst/>
            <a:ahLst/>
            <a:cxnLst/>
            <a:rect l="l" t="t" r="r" b="b"/>
            <a:pathLst>
              <a:path w="669289" h="668020">
                <a:moveTo>
                  <a:pt x="669035" y="30860"/>
                </a:moveTo>
                <a:lnTo>
                  <a:pt x="638047" y="30860"/>
                </a:lnTo>
                <a:lnTo>
                  <a:pt x="638047" y="636612"/>
                </a:lnTo>
                <a:lnTo>
                  <a:pt x="235457" y="636612"/>
                </a:lnTo>
                <a:lnTo>
                  <a:pt x="235457" y="667511"/>
                </a:lnTo>
                <a:lnTo>
                  <a:pt x="662813" y="667511"/>
                </a:lnTo>
                <a:lnTo>
                  <a:pt x="669035" y="661327"/>
                </a:lnTo>
                <a:lnTo>
                  <a:pt x="669035" y="30860"/>
                </a:lnTo>
                <a:close/>
              </a:path>
              <a:path w="669289" h="668020">
                <a:moveTo>
                  <a:pt x="662813" y="0"/>
                </a:moveTo>
                <a:lnTo>
                  <a:pt x="198246" y="0"/>
                </a:lnTo>
                <a:lnTo>
                  <a:pt x="6222" y="197738"/>
                </a:lnTo>
                <a:lnTo>
                  <a:pt x="0" y="203961"/>
                </a:lnTo>
                <a:lnTo>
                  <a:pt x="0" y="358520"/>
                </a:lnTo>
                <a:lnTo>
                  <a:pt x="30987" y="358520"/>
                </a:lnTo>
                <a:lnTo>
                  <a:pt x="30987" y="222503"/>
                </a:lnTo>
                <a:lnTo>
                  <a:pt x="223012" y="222503"/>
                </a:lnTo>
                <a:lnTo>
                  <a:pt x="229234" y="216280"/>
                </a:lnTo>
                <a:lnTo>
                  <a:pt x="229234" y="191642"/>
                </a:lnTo>
                <a:lnTo>
                  <a:pt x="55752" y="191642"/>
                </a:lnTo>
                <a:lnTo>
                  <a:pt x="198246" y="49402"/>
                </a:lnTo>
                <a:lnTo>
                  <a:pt x="229234" y="49402"/>
                </a:lnTo>
                <a:lnTo>
                  <a:pt x="229234" y="30860"/>
                </a:lnTo>
                <a:lnTo>
                  <a:pt x="669035" y="30860"/>
                </a:lnTo>
                <a:lnTo>
                  <a:pt x="669035" y="6222"/>
                </a:lnTo>
                <a:lnTo>
                  <a:pt x="662813" y="0"/>
                </a:lnTo>
                <a:close/>
              </a:path>
              <a:path w="669289" h="668020">
                <a:moveTo>
                  <a:pt x="229234" y="49402"/>
                </a:moveTo>
                <a:lnTo>
                  <a:pt x="198246" y="49402"/>
                </a:lnTo>
                <a:lnTo>
                  <a:pt x="198246" y="191642"/>
                </a:lnTo>
                <a:lnTo>
                  <a:pt x="229234" y="191642"/>
                </a:lnTo>
                <a:lnTo>
                  <a:pt x="229234" y="494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3465703"/>
            <a:ext cx="2115820" cy="923290"/>
          </a:xfrm>
          <a:custGeom>
            <a:avLst/>
            <a:gdLst/>
            <a:ahLst/>
            <a:cxnLst/>
            <a:rect l="l" t="t" r="r" b="b"/>
            <a:pathLst>
              <a:path w="2115820" h="923289">
                <a:moveTo>
                  <a:pt x="1139283" y="697560"/>
                </a:moveTo>
                <a:lnTo>
                  <a:pt x="1097965" y="697560"/>
                </a:lnTo>
                <a:lnTo>
                  <a:pt x="1123267" y="725913"/>
                </a:lnTo>
                <a:lnTo>
                  <a:pt x="1155634" y="749113"/>
                </a:lnTo>
                <a:lnTo>
                  <a:pt x="1194893" y="767157"/>
                </a:lnTo>
                <a:lnTo>
                  <a:pt x="1240872" y="780047"/>
                </a:lnTo>
                <a:lnTo>
                  <a:pt x="1293397" y="787781"/>
                </a:lnTo>
                <a:lnTo>
                  <a:pt x="1379231" y="791615"/>
                </a:lnTo>
                <a:lnTo>
                  <a:pt x="1405001" y="795772"/>
                </a:lnTo>
                <a:lnTo>
                  <a:pt x="1430770" y="803410"/>
                </a:lnTo>
                <a:lnTo>
                  <a:pt x="1457706" y="815111"/>
                </a:lnTo>
                <a:lnTo>
                  <a:pt x="1637664" y="907910"/>
                </a:lnTo>
                <a:lnTo>
                  <a:pt x="1651688" y="915931"/>
                </a:lnTo>
                <a:lnTo>
                  <a:pt x="1666319" y="921053"/>
                </a:lnTo>
                <a:lnTo>
                  <a:pt x="1713525" y="914481"/>
                </a:lnTo>
                <a:lnTo>
                  <a:pt x="1744266" y="889342"/>
                </a:lnTo>
                <a:lnTo>
                  <a:pt x="1687322" y="889342"/>
                </a:lnTo>
                <a:lnTo>
                  <a:pt x="1677989" y="889246"/>
                </a:lnTo>
                <a:lnTo>
                  <a:pt x="1668668" y="888569"/>
                </a:lnTo>
                <a:lnTo>
                  <a:pt x="1659372" y="886733"/>
                </a:lnTo>
                <a:lnTo>
                  <a:pt x="1650111" y="883158"/>
                </a:lnTo>
                <a:lnTo>
                  <a:pt x="1470152" y="784174"/>
                </a:lnTo>
                <a:lnTo>
                  <a:pt x="1441271" y="772473"/>
                </a:lnTo>
                <a:lnTo>
                  <a:pt x="1411224" y="764835"/>
                </a:lnTo>
                <a:lnTo>
                  <a:pt x="1381176" y="760678"/>
                </a:lnTo>
                <a:lnTo>
                  <a:pt x="1293915" y="756843"/>
                </a:lnTo>
                <a:lnTo>
                  <a:pt x="1242942" y="749109"/>
                </a:lnTo>
                <a:lnTo>
                  <a:pt x="1199549" y="736220"/>
                </a:lnTo>
                <a:lnTo>
                  <a:pt x="1163910" y="718176"/>
                </a:lnTo>
                <a:lnTo>
                  <a:pt x="1139283" y="697560"/>
                </a:lnTo>
                <a:close/>
              </a:path>
              <a:path w="2115820" h="923289">
                <a:moveTo>
                  <a:pt x="1520489" y="645543"/>
                </a:moveTo>
                <a:lnTo>
                  <a:pt x="1514363" y="646510"/>
                </a:lnTo>
                <a:lnTo>
                  <a:pt x="1509404" y="649800"/>
                </a:lnTo>
                <a:lnTo>
                  <a:pt x="1504834" y="659761"/>
                </a:lnTo>
                <a:lnTo>
                  <a:pt x="1505807" y="665849"/>
                </a:lnTo>
                <a:lnTo>
                  <a:pt x="1509113" y="670778"/>
                </a:lnTo>
                <a:lnTo>
                  <a:pt x="1513586" y="672807"/>
                </a:lnTo>
                <a:lnTo>
                  <a:pt x="1705864" y="796544"/>
                </a:lnTo>
                <a:lnTo>
                  <a:pt x="1720917" y="808915"/>
                </a:lnTo>
                <a:lnTo>
                  <a:pt x="1728374" y="825928"/>
                </a:lnTo>
                <a:lnTo>
                  <a:pt x="1727688" y="845260"/>
                </a:lnTo>
                <a:lnTo>
                  <a:pt x="1707435" y="879290"/>
                </a:lnTo>
                <a:lnTo>
                  <a:pt x="1687322" y="889342"/>
                </a:lnTo>
                <a:lnTo>
                  <a:pt x="1744266" y="889342"/>
                </a:lnTo>
                <a:lnTo>
                  <a:pt x="1749298" y="883158"/>
                </a:lnTo>
                <a:lnTo>
                  <a:pt x="1761162" y="852610"/>
                </a:lnTo>
                <a:lnTo>
                  <a:pt x="1760204" y="819743"/>
                </a:lnTo>
                <a:lnTo>
                  <a:pt x="1747601" y="789196"/>
                </a:lnTo>
                <a:lnTo>
                  <a:pt x="1724533" y="765606"/>
                </a:lnTo>
                <a:lnTo>
                  <a:pt x="1600454" y="691375"/>
                </a:lnTo>
                <a:lnTo>
                  <a:pt x="1774762" y="691375"/>
                </a:lnTo>
                <a:lnTo>
                  <a:pt x="1526032" y="648055"/>
                </a:lnTo>
                <a:lnTo>
                  <a:pt x="1520489" y="645543"/>
                </a:lnTo>
                <a:close/>
              </a:path>
              <a:path w="2115820" h="923289">
                <a:moveTo>
                  <a:pt x="868438" y="184023"/>
                </a:moveTo>
                <a:lnTo>
                  <a:pt x="0" y="184023"/>
                </a:lnTo>
                <a:lnTo>
                  <a:pt x="0" y="215011"/>
                </a:lnTo>
                <a:lnTo>
                  <a:pt x="843635" y="215011"/>
                </a:lnTo>
                <a:lnTo>
                  <a:pt x="843635" y="777989"/>
                </a:lnTo>
                <a:lnTo>
                  <a:pt x="0" y="777989"/>
                </a:lnTo>
                <a:lnTo>
                  <a:pt x="0" y="808913"/>
                </a:lnTo>
                <a:lnTo>
                  <a:pt x="868438" y="808913"/>
                </a:lnTo>
                <a:lnTo>
                  <a:pt x="880846" y="802728"/>
                </a:lnTo>
                <a:lnTo>
                  <a:pt x="880846" y="697560"/>
                </a:lnTo>
                <a:lnTo>
                  <a:pt x="1139283" y="697560"/>
                </a:lnTo>
                <a:lnTo>
                  <a:pt x="1136197" y="694976"/>
                </a:lnTo>
                <a:lnTo>
                  <a:pt x="1116584" y="666623"/>
                </a:lnTo>
                <a:lnTo>
                  <a:pt x="880846" y="666623"/>
                </a:lnTo>
                <a:lnTo>
                  <a:pt x="880846" y="326390"/>
                </a:lnTo>
                <a:lnTo>
                  <a:pt x="1116584" y="326390"/>
                </a:lnTo>
                <a:lnTo>
                  <a:pt x="1122303" y="313479"/>
                </a:lnTo>
                <a:lnTo>
                  <a:pt x="1129761" y="302355"/>
                </a:lnTo>
                <a:lnTo>
                  <a:pt x="1135797" y="295402"/>
                </a:lnTo>
                <a:lnTo>
                  <a:pt x="880846" y="295402"/>
                </a:lnTo>
                <a:lnTo>
                  <a:pt x="880846" y="190246"/>
                </a:lnTo>
                <a:lnTo>
                  <a:pt x="868438" y="184023"/>
                </a:lnTo>
                <a:close/>
              </a:path>
              <a:path w="2115820" h="923289">
                <a:moveTo>
                  <a:pt x="700963" y="215011"/>
                </a:moveTo>
                <a:lnTo>
                  <a:pt x="669937" y="215011"/>
                </a:lnTo>
                <a:lnTo>
                  <a:pt x="669937" y="777989"/>
                </a:lnTo>
                <a:lnTo>
                  <a:pt x="700963" y="777989"/>
                </a:lnTo>
                <a:lnTo>
                  <a:pt x="700963" y="215011"/>
                </a:lnTo>
                <a:close/>
              </a:path>
              <a:path w="2115820" h="923289">
                <a:moveTo>
                  <a:pt x="1774762" y="691375"/>
                </a:moveTo>
                <a:lnTo>
                  <a:pt x="1600454" y="691375"/>
                </a:lnTo>
                <a:lnTo>
                  <a:pt x="1910588" y="747052"/>
                </a:lnTo>
                <a:lnTo>
                  <a:pt x="1928114" y="749468"/>
                </a:lnTo>
                <a:lnTo>
                  <a:pt x="1943925" y="747825"/>
                </a:lnTo>
                <a:lnTo>
                  <a:pt x="1958594" y="742703"/>
                </a:lnTo>
                <a:lnTo>
                  <a:pt x="1972691" y="734682"/>
                </a:lnTo>
                <a:lnTo>
                  <a:pt x="1985452" y="724334"/>
                </a:lnTo>
                <a:lnTo>
                  <a:pt x="1990393" y="718627"/>
                </a:lnTo>
                <a:lnTo>
                  <a:pt x="1927000" y="718627"/>
                </a:lnTo>
                <a:lnTo>
                  <a:pt x="1916811" y="716114"/>
                </a:lnTo>
                <a:lnTo>
                  <a:pt x="1774762" y="691375"/>
                </a:lnTo>
                <a:close/>
              </a:path>
              <a:path w="2115820" h="923289">
                <a:moveTo>
                  <a:pt x="1755520" y="542886"/>
                </a:moveTo>
                <a:lnTo>
                  <a:pt x="1606677" y="542886"/>
                </a:lnTo>
                <a:lnTo>
                  <a:pt x="1941576" y="617118"/>
                </a:lnTo>
                <a:lnTo>
                  <a:pt x="1950813" y="621861"/>
                </a:lnTo>
                <a:lnTo>
                  <a:pt x="1976215" y="651155"/>
                </a:lnTo>
                <a:lnTo>
                  <a:pt x="1978787" y="678992"/>
                </a:lnTo>
                <a:lnTo>
                  <a:pt x="1976667" y="688180"/>
                </a:lnTo>
                <a:lnTo>
                  <a:pt x="1971071" y="696785"/>
                </a:lnTo>
                <a:lnTo>
                  <a:pt x="1963142" y="704228"/>
                </a:lnTo>
                <a:lnTo>
                  <a:pt x="1954022" y="709930"/>
                </a:lnTo>
                <a:lnTo>
                  <a:pt x="1947332" y="714375"/>
                </a:lnTo>
                <a:lnTo>
                  <a:pt x="1937750" y="717661"/>
                </a:lnTo>
                <a:lnTo>
                  <a:pt x="1927000" y="718627"/>
                </a:lnTo>
                <a:lnTo>
                  <a:pt x="1990393" y="718627"/>
                </a:lnTo>
                <a:lnTo>
                  <a:pt x="2009902" y="685177"/>
                </a:lnTo>
                <a:lnTo>
                  <a:pt x="2012219" y="669715"/>
                </a:lnTo>
                <a:lnTo>
                  <a:pt x="2010632" y="654246"/>
                </a:lnTo>
                <a:lnTo>
                  <a:pt x="1987071" y="610552"/>
                </a:lnTo>
                <a:lnTo>
                  <a:pt x="1947799" y="586193"/>
                </a:lnTo>
                <a:lnTo>
                  <a:pt x="1755520" y="542886"/>
                </a:lnTo>
                <a:close/>
              </a:path>
              <a:path w="2115820" h="923289">
                <a:moveTo>
                  <a:pt x="2010646" y="202565"/>
                </a:moveTo>
                <a:lnTo>
                  <a:pt x="1935352" y="202565"/>
                </a:lnTo>
                <a:lnTo>
                  <a:pt x="1944687" y="202662"/>
                </a:lnTo>
                <a:lnTo>
                  <a:pt x="1954022" y="203342"/>
                </a:lnTo>
                <a:lnTo>
                  <a:pt x="1987359" y="224996"/>
                </a:lnTo>
                <a:lnTo>
                  <a:pt x="1997456" y="245872"/>
                </a:lnTo>
                <a:lnTo>
                  <a:pt x="1997358" y="255186"/>
                </a:lnTo>
                <a:lnTo>
                  <a:pt x="1981918" y="291177"/>
                </a:lnTo>
                <a:lnTo>
                  <a:pt x="1954022" y="301625"/>
                </a:lnTo>
                <a:lnTo>
                  <a:pt x="1606677" y="375793"/>
                </a:lnTo>
                <a:lnTo>
                  <a:pt x="1594231" y="388239"/>
                </a:lnTo>
                <a:lnTo>
                  <a:pt x="1594231" y="394462"/>
                </a:lnTo>
                <a:lnTo>
                  <a:pt x="1595397" y="402548"/>
                </a:lnTo>
                <a:lnTo>
                  <a:pt x="1598898" y="408327"/>
                </a:lnTo>
                <a:lnTo>
                  <a:pt x="1604732" y="411796"/>
                </a:lnTo>
                <a:lnTo>
                  <a:pt x="1612900" y="412953"/>
                </a:lnTo>
                <a:lnTo>
                  <a:pt x="2034667" y="412953"/>
                </a:lnTo>
                <a:lnTo>
                  <a:pt x="2055498" y="416337"/>
                </a:lnTo>
                <a:lnTo>
                  <a:pt x="2071116" y="426104"/>
                </a:lnTo>
                <a:lnTo>
                  <a:pt x="2080922" y="441671"/>
                </a:lnTo>
                <a:lnTo>
                  <a:pt x="2084324" y="462457"/>
                </a:lnTo>
                <a:lnTo>
                  <a:pt x="2080922" y="480633"/>
                </a:lnTo>
                <a:lnTo>
                  <a:pt x="2071116" y="496485"/>
                </a:lnTo>
                <a:lnTo>
                  <a:pt x="2055498" y="507697"/>
                </a:lnTo>
                <a:lnTo>
                  <a:pt x="2034667" y="511949"/>
                </a:lnTo>
                <a:lnTo>
                  <a:pt x="1600454" y="511949"/>
                </a:lnTo>
                <a:lnTo>
                  <a:pt x="1594231" y="518134"/>
                </a:lnTo>
                <a:lnTo>
                  <a:pt x="1594231" y="536702"/>
                </a:lnTo>
                <a:lnTo>
                  <a:pt x="1600454" y="542886"/>
                </a:lnTo>
                <a:lnTo>
                  <a:pt x="2034667" y="542886"/>
                </a:lnTo>
                <a:lnTo>
                  <a:pt x="2065591" y="536409"/>
                </a:lnTo>
                <a:lnTo>
                  <a:pt x="2091277" y="518912"/>
                </a:lnTo>
                <a:lnTo>
                  <a:pt x="2108819" y="493294"/>
                </a:lnTo>
                <a:lnTo>
                  <a:pt x="2115312" y="462457"/>
                </a:lnTo>
                <a:lnTo>
                  <a:pt x="2108819" y="428031"/>
                </a:lnTo>
                <a:lnTo>
                  <a:pt x="2091277" y="400561"/>
                </a:lnTo>
                <a:lnTo>
                  <a:pt x="2065591" y="382372"/>
                </a:lnTo>
                <a:lnTo>
                  <a:pt x="2034667" y="375793"/>
                </a:lnTo>
                <a:lnTo>
                  <a:pt x="1761744" y="375793"/>
                </a:lnTo>
                <a:lnTo>
                  <a:pt x="1960245" y="332486"/>
                </a:lnTo>
                <a:lnTo>
                  <a:pt x="2005572" y="314269"/>
                </a:lnTo>
                <a:lnTo>
                  <a:pt x="2026893" y="270637"/>
                </a:lnTo>
                <a:lnTo>
                  <a:pt x="2028444" y="239776"/>
                </a:lnTo>
                <a:lnTo>
                  <a:pt x="2022629" y="222367"/>
                </a:lnTo>
                <a:lnTo>
                  <a:pt x="2014505" y="207279"/>
                </a:lnTo>
                <a:lnTo>
                  <a:pt x="2010646" y="202565"/>
                </a:lnTo>
                <a:close/>
              </a:path>
              <a:path w="2115820" h="923289">
                <a:moveTo>
                  <a:pt x="1495758" y="0"/>
                </a:moveTo>
                <a:lnTo>
                  <a:pt x="1439164" y="23241"/>
                </a:lnTo>
                <a:lnTo>
                  <a:pt x="1128979" y="258318"/>
                </a:lnTo>
                <a:lnTo>
                  <a:pt x="1097965" y="295402"/>
                </a:lnTo>
                <a:lnTo>
                  <a:pt x="1135797" y="295402"/>
                </a:lnTo>
                <a:lnTo>
                  <a:pt x="1138384" y="292421"/>
                </a:lnTo>
                <a:lnTo>
                  <a:pt x="1147597" y="283083"/>
                </a:lnTo>
                <a:lnTo>
                  <a:pt x="1457706" y="47879"/>
                </a:lnTo>
                <a:lnTo>
                  <a:pt x="1463929" y="47879"/>
                </a:lnTo>
                <a:lnTo>
                  <a:pt x="1479853" y="37449"/>
                </a:lnTo>
                <a:lnTo>
                  <a:pt x="1498076" y="33972"/>
                </a:lnTo>
                <a:lnTo>
                  <a:pt x="1565695" y="33972"/>
                </a:lnTo>
                <a:lnTo>
                  <a:pt x="1557020" y="23241"/>
                </a:lnTo>
                <a:lnTo>
                  <a:pt x="1527264" y="5810"/>
                </a:lnTo>
                <a:lnTo>
                  <a:pt x="1495758" y="0"/>
                </a:lnTo>
                <a:close/>
              </a:path>
              <a:path w="2115820" h="923289">
                <a:moveTo>
                  <a:pt x="1565695" y="33972"/>
                </a:moveTo>
                <a:lnTo>
                  <a:pt x="1498076" y="33972"/>
                </a:lnTo>
                <a:lnTo>
                  <a:pt x="1516274" y="37449"/>
                </a:lnTo>
                <a:lnTo>
                  <a:pt x="1532128" y="47879"/>
                </a:lnTo>
                <a:lnTo>
                  <a:pt x="1540295" y="53613"/>
                </a:lnTo>
                <a:lnTo>
                  <a:pt x="1546129" y="61087"/>
                </a:lnTo>
                <a:lnTo>
                  <a:pt x="1549630" y="69703"/>
                </a:lnTo>
                <a:lnTo>
                  <a:pt x="1550797" y="78867"/>
                </a:lnTo>
                <a:lnTo>
                  <a:pt x="1549727" y="91626"/>
                </a:lnTo>
                <a:lnTo>
                  <a:pt x="1420495" y="252095"/>
                </a:lnTo>
                <a:lnTo>
                  <a:pt x="1414272" y="258318"/>
                </a:lnTo>
                <a:lnTo>
                  <a:pt x="1414335" y="264477"/>
                </a:lnTo>
                <a:lnTo>
                  <a:pt x="1420495" y="270637"/>
                </a:lnTo>
                <a:lnTo>
                  <a:pt x="1420495" y="276860"/>
                </a:lnTo>
                <a:lnTo>
                  <a:pt x="1432941" y="276860"/>
                </a:lnTo>
                <a:lnTo>
                  <a:pt x="1683717" y="239776"/>
                </a:lnTo>
                <a:lnTo>
                  <a:pt x="1470152" y="239776"/>
                </a:lnTo>
                <a:lnTo>
                  <a:pt x="1563243" y="140716"/>
                </a:lnTo>
                <a:lnTo>
                  <a:pt x="1571337" y="126712"/>
                </a:lnTo>
                <a:lnTo>
                  <a:pt x="1577133" y="112125"/>
                </a:lnTo>
                <a:lnTo>
                  <a:pt x="1580620" y="96371"/>
                </a:lnTo>
                <a:lnTo>
                  <a:pt x="1581785" y="78867"/>
                </a:lnTo>
                <a:lnTo>
                  <a:pt x="1579665" y="64085"/>
                </a:lnTo>
                <a:lnTo>
                  <a:pt x="1574069" y="48720"/>
                </a:lnTo>
                <a:lnTo>
                  <a:pt x="1566140" y="34522"/>
                </a:lnTo>
                <a:lnTo>
                  <a:pt x="1565695" y="33972"/>
                </a:lnTo>
                <a:close/>
              </a:path>
              <a:path w="2115820" h="923289">
                <a:moveTo>
                  <a:pt x="1929257" y="171704"/>
                </a:moveTo>
                <a:lnTo>
                  <a:pt x="1470152" y="239776"/>
                </a:lnTo>
                <a:lnTo>
                  <a:pt x="1683717" y="239776"/>
                </a:lnTo>
                <a:lnTo>
                  <a:pt x="1935352" y="202565"/>
                </a:lnTo>
                <a:lnTo>
                  <a:pt x="2010646" y="202565"/>
                </a:lnTo>
                <a:lnTo>
                  <a:pt x="1976334" y="176901"/>
                </a:lnTo>
                <a:lnTo>
                  <a:pt x="1944155" y="171896"/>
                </a:lnTo>
                <a:lnTo>
                  <a:pt x="1929257" y="1717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463545" y="1337564"/>
            <a:ext cx="4218305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0" marR="5080" indent="-838835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</a:rPr>
              <a:t>出國留學的 </a:t>
            </a:r>
            <a:r>
              <a:rPr spc="-5" dirty="0">
                <a:solidFill>
                  <a:srgbClr val="FFFFFF"/>
                </a:solidFill>
              </a:rPr>
              <a:t>好與壞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4660" y="3521965"/>
            <a:ext cx="6149339" cy="1621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7619" y="101549"/>
            <a:ext cx="5383581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15" dirty="0"/>
              <a:t>1.</a:t>
            </a:r>
            <a:r>
              <a:rPr sz="4400" spc="150" dirty="0"/>
              <a:t> </a:t>
            </a:r>
            <a:r>
              <a:rPr sz="4400" spc="5" dirty="0"/>
              <a:t>出國留學</a:t>
            </a:r>
            <a:r>
              <a:rPr sz="4400" spc="-5" dirty="0"/>
              <a:t>的</a:t>
            </a:r>
            <a:r>
              <a:rPr sz="6000" spc="-5" dirty="0"/>
              <a:t>好處</a:t>
            </a:r>
            <a:endParaRPr sz="6000" dirty="0"/>
          </a:p>
        </p:txBody>
      </p:sp>
      <p:sp>
        <p:nvSpPr>
          <p:cNvPr id="4" name="object 4"/>
          <p:cNvSpPr txBox="1"/>
          <p:nvPr/>
        </p:nvSpPr>
        <p:spPr>
          <a:xfrm>
            <a:off x="701141" y="1182750"/>
            <a:ext cx="764667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Font typeface="Arial"/>
              <a:buAutoNum type="romanLcPeriod"/>
              <a:tabLst>
                <a:tab pos="583565" algn="l"/>
                <a:tab pos="584835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增長知識</a:t>
            </a:r>
            <a:endParaRPr sz="2800">
              <a:latin typeface="Droid Sans Fallback"/>
              <a:cs typeface="Droid Sans Fallback"/>
            </a:endParaRPr>
          </a:p>
          <a:p>
            <a:pPr marL="527685" indent="-514984">
              <a:lnSpc>
                <a:spcPts val="3354"/>
              </a:lnSpc>
              <a:buFont typeface="Arial"/>
              <a:buAutoNum type="romanLcPeriod"/>
              <a:tabLst>
                <a:tab pos="583565" algn="l"/>
                <a:tab pos="584835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鍛鍊自理能力</a:t>
            </a:r>
            <a:endParaRPr sz="2800">
              <a:latin typeface="Droid Sans Fallback"/>
              <a:cs typeface="Droid Sans Fallback"/>
            </a:endParaRPr>
          </a:p>
          <a:p>
            <a:pPr marL="527685" marR="5080" indent="-514984">
              <a:lnSpc>
                <a:spcPts val="3370"/>
              </a:lnSpc>
              <a:spcBef>
                <a:spcPts val="100"/>
              </a:spcBef>
              <a:buFont typeface="Arial"/>
              <a:buAutoNum type="romanL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到周邊國家旅</a:t>
            </a:r>
            <a:r>
              <a:rPr sz="2800" spc="-15" dirty="0">
                <a:latin typeface="Droid Sans Fallback"/>
                <a:cs typeface="Droid Sans Fallback"/>
              </a:rPr>
              <a:t>遊</a:t>
            </a:r>
            <a:r>
              <a:rPr sz="2800" spc="-5" dirty="0">
                <a:latin typeface="Droid Sans Fallback"/>
                <a:cs typeface="Droid Sans Fallback"/>
              </a:rPr>
              <a:t>，開闊眼界，了解</a:t>
            </a:r>
            <a:r>
              <a:rPr sz="2800" spc="5" dirty="0">
                <a:latin typeface="Droid Sans Fallback"/>
                <a:cs typeface="Droid Sans Fallback"/>
              </a:rPr>
              <a:t>不</a:t>
            </a:r>
            <a:r>
              <a:rPr sz="2800" spc="-5" dirty="0">
                <a:latin typeface="Droid Sans Fallback"/>
                <a:cs typeface="Droid Sans Fallback"/>
              </a:rPr>
              <a:t>同國</a:t>
            </a:r>
            <a:r>
              <a:rPr sz="2800" dirty="0">
                <a:latin typeface="Droid Sans Fallback"/>
                <a:cs typeface="Droid Sans Fallback"/>
              </a:rPr>
              <a:t>家</a:t>
            </a:r>
            <a:r>
              <a:rPr sz="2800" spc="-5" dirty="0">
                <a:latin typeface="Droid Sans Fallback"/>
                <a:cs typeface="Droid Sans Fallback"/>
              </a:rPr>
              <a:t>的 文化</a:t>
            </a:r>
            <a:r>
              <a:rPr sz="2800" spc="-10" dirty="0">
                <a:latin typeface="Droid Sans Fallback"/>
                <a:cs typeface="Droid Sans Fallback"/>
              </a:rPr>
              <a:t>和</a:t>
            </a:r>
            <a:r>
              <a:rPr sz="2800" spc="-5" dirty="0">
                <a:latin typeface="Droid Sans Fallback"/>
                <a:cs typeface="Droid Sans Fallback"/>
              </a:rPr>
              <a:t>風土人情</a:t>
            </a:r>
            <a:endParaRPr sz="2800">
              <a:latin typeface="Droid Sans Fallback"/>
              <a:cs typeface="Droid Sans Fallback"/>
            </a:endParaRPr>
          </a:p>
          <a:p>
            <a:pPr marL="527685" indent="-514984">
              <a:lnSpc>
                <a:spcPts val="3250"/>
              </a:lnSpc>
              <a:buFont typeface="Arial"/>
              <a:buAutoNum type="romanL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認識外</a:t>
            </a:r>
            <a:r>
              <a:rPr sz="2800" spc="-15" dirty="0">
                <a:latin typeface="Droid Sans Fallback"/>
                <a:cs typeface="Droid Sans Fallback"/>
              </a:rPr>
              <a:t>國</a:t>
            </a:r>
            <a:r>
              <a:rPr sz="2800" spc="-10" dirty="0">
                <a:latin typeface="Droid Sans Fallback"/>
                <a:cs typeface="Droid Sans Fallback"/>
              </a:rPr>
              <a:t>朋</a:t>
            </a:r>
            <a:r>
              <a:rPr sz="2800" spc="-5" dirty="0">
                <a:latin typeface="Droid Sans Fallback"/>
                <a:cs typeface="Droid Sans Fallback"/>
              </a:rPr>
              <a:t>友</a:t>
            </a:r>
            <a:r>
              <a:rPr sz="2800" spc="-10" dirty="0">
                <a:latin typeface="Droid Sans Fallback"/>
                <a:cs typeface="Droid Sans Fallback"/>
              </a:rPr>
              <a:t>，拓展交際圈</a:t>
            </a:r>
            <a:r>
              <a:rPr sz="2800" spc="-5" dirty="0">
                <a:latin typeface="Droid Sans Fallback"/>
                <a:cs typeface="Droid Sans Fallback"/>
              </a:rPr>
              <a:t>和訓練語文能力</a:t>
            </a:r>
            <a:endParaRPr sz="2800">
              <a:latin typeface="Droid Sans Fallback"/>
              <a:cs typeface="Droid Sans Fallb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4660" y="3521965"/>
            <a:ext cx="6149339" cy="1621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7619" y="101549"/>
            <a:ext cx="5459781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15" dirty="0"/>
              <a:t>1.</a:t>
            </a:r>
            <a:r>
              <a:rPr sz="4400" spc="150" dirty="0"/>
              <a:t> </a:t>
            </a:r>
            <a:r>
              <a:rPr sz="4400" spc="5" dirty="0"/>
              <a:t>出國留學</a:t>
            </a:r>
            <a:r>
              <a:rPr sz="4400" spc="-5" dirty="0"/>
              <a:t>的</a:t>
            </a:r>
            <a:r>
              <a:rPr sz="6000" spc="-5" dirty="0"/>
              <a:t>壞處</a:t>
            </a:r>
            <a:endParaRPr sz="6000" dirty="0"/>
          </a:p>
        </p:txBody>
      </p:sp>
      <p:sp>
        <p:nvSpPr>
          <p:cNvPr id="4" name="object 4"/>
          <p:cNvSpPr txBox="1"/>
          <p:nvPr/>
        </p:nvSpPr>
        <p:spPr>
          <a:xfrm>
            <a:off x="701141" y="1307973"/>
            <a:ext cx="765048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95"/>
              </a:spcBef>
              <a:buFont typeface="Arial"/>
              <a:buAutoNum type="romanLcPeriod"/>
              <a:tabLst>
                <a:tab pos="583565" algn="l"/>
                <a:tab pos="584835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昂貴，加重家庭經濟負擔</a:t>
            </a:r>
            <a:endParaRPr sz="2800">
              <a:latin typeface="Droid Sans Fallback"/>
              <a:cs typeface="Droid Sans Fallback"/>
            </a:endParaRPr>
          </a:p>
          <a:p>
            <a:pPr marL="584200" indent="-571500">
              <a:lnSpc>
                <a:spcPct val="100000"/>
              </a:lnSpc>
              <a:buFont typeface="Arial"/>
              <a:buAutoNum type="romanLcPeriod"/>
              <a:tabLst>
                <a:tab pos="583565" algn="l"/>
                <a:tab pos="584835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文化或語言不通，難結交朋友</a:t>
            </a:r>
            <a:endParaRPr sz="2800">
              <a:latin typeface="Droid Sans Fallback"/>
              <a:cs typeface="Droid Sans Fallback"/>
            </a:endParaRPr>
          </a:p>
          <a:p>
            <a:pPr marL="527685" indent="-514984">
              <a:lnSpc>
                <a:spcPct val="100000"/>
              </a:lnSpc>
              <a:buFont typeface="Arial"/>
              <a:buAutoNum type="romanL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誘惑很多，如自制力不足，很容易</a:t>
            </a:r>
            <a:r>
              <a:rPr sz="2800" spc="5" dirty="0">
                <a:latin typeface="Droid Sans Fallback"/>
                <a:cs typeface="Droid Sans Fallback"/>
              </a:rPr>
              <a:t>染</a:t>
            </a:r>
            <a:r>
              <a:rPr sz="2800" spc="-5" dirty="0">
                <a:latin typeface="Droid Sans Fallback"/>
                <a:cs typeface="Droid Sans Fallback"/>
              </a:rPr>
              <a:t>上壞</a:t>
            </a:r>
            <a:r>
              <a:rPr sz="2800" spc="5" dirty="0">
                <a:latin typeface="Droid Sans Fallback"/>
                <a:cs typeface="Droid Sans Fallback"/>
              </a:rPr>
              <a:t>習</a:t>
            </a:r>
            <a:r>
              <a:rPr sz="2800" spc="-5" dirty="0">
                <a:latin typeface="Droid Sans Fallback"/>
                <a:cs typeface="Droid Sans Fallback"/>
              </a:rPr>
              <a:t>慣</a:t>
            </a:r>
            <a:endParaRPr sz="2800">
              <a:latin typeface="Droid Sans Fallback"/>
              <a:cs typeface="Droid Sans Fallback"/>
            </a:endParaRPr>
          </a:p>
          <a:p>
            <a:pPr marL="527685" indent="-514984">
              <a:lnSpc>
                <a:spcPct val="100000"/>
              </a:lnSpc>
              <a:buFont typeface="Arial"/>
              <a:buAutoNum type="romanL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寂寞</a:t>
            </a:r>
            <a:endParaRPr sz="2800">
              <a:latin typeface="Droid Sans Fallback"/>
              <a:cs typeface="Droid Sans Fallba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4790"/>
            <a:ext cx="8919210" cy="4693920"/>
          </a:xfrm>
          <a:custGeom>
            <a:avLst/>
            <a:gdLst/>
            <a:ahLst/>
            <a:cxnLst/>
            <a:rect l="l" t="t" r="r" b="b"/>
            <a:pathLst>
              <a:path w="8919210" h="4693920">
                <a:moveTo>
                  <a:pt x="0" y="4693920"/>
                </a:moveTo>
                <a:lnTo>
                  <a:pt x="8918956" y="4693920"/>
                </a:lnTo>
                <a:lnTo>
                  <a:pt x="8918956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DFA2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918709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89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4790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0" y="4693920"/>
                </a:moveTo>
                <a:lnTo>
                  <a:pt x="225082" y="4693920"/>
                </a:lnTo>
                <a:lnTo>
                  <a:pt x="225082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90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8956" y="225043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225044" y="0"/>
                </a:moveTo>
                <a:lnTo>
                  <a:pt x="0" y="0"/>
                </a:lnTo>
                <a:lnTo>
                  <a:pt x="0" y="4693373"/>
                </a:lnTo>
                <a:lnTo>
                  <a:pt x="225044" y="4693373"/>
                </a:lnTo>
                <a:lnTo>
                  <a:pt x="2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16140" y="754380"/>
            <a:ext cx="180340" cy="265430"/>
          </a:xfrm>
          <a:custGeom>
            <a:avLst/>
            <a:gdLst/>
            <a:ahLst/>
            <a:cxnLst/>
            <a:rect l="l" t="t" r="r" b="b"/>
            <a:pathLst>
              <a:path w="180340" h="265430">
                <a:moveTo>
                  <a:pt x="117855" y="0"/>
                </a:moveTo>
                <a:lnTo>
                  <a:pt x="61975" y="0"/>
                </a:lnTo>
                <a:lnTo>
                  <a:pt x="39219" y="4331"/>
                </a:lnTo>
                <a:lnTo>
                  <a:pt x="19367" y="16176"/>
                </a:lnTo>
                <a:lnTo>
                  <a:pt x="5326" y="33807"/>
                </a:lnTo>
                <a:lnTo>
                  <a:pt x="0" y="55499"/>
                </a:lnTo>
                <a:lnTo>
                  <a:pt x="0" y="265175"/>
                </a:lnTo>
                <a:lnTo>
                  <a:pt x="30987" y="265175"/>
                </a:lnTo>
                <a:lnTo>
                  <a:pt x="30987" y="172720"/>
                </a:lnTo>
                <a:lnTo>
                  <a:pt x="179831" y="172720"/>
                </a:lnTo>
                <a:lnTo>
                  <a:pt x="179831" y="141859"/>
                </a:lnTo>
                <a:lnTo>
                  <a:pt x="30987" y="141859"/>
                </a:lnTo>
                <a:lnTo>
                  <a:pt x="30987" y="123317"/>
                </a:lnTo>
                <a:lnTo>
                  <a:pt x="179831" y="123317"/>
                </a:lnTo>
                <a:lnTo>
                  <a:pt x="179831" y="92456"/>
                </a:lnTo>
                <a:lnTo>
                  <a:pt x="30987" y="92456"/>
                </a:lnTo>
                <a:lnTo>
                  <a:pt x="30987" y="55499"/>
                </a:lnTo>
                <a:lnTo>
                  <a:pt x="34097" y="46452"/>
                </a:lnTo>
                <a:lnTo>
                  <a:pt x="41862" y="38560"/>
                </a:lnTo>
                <a:lnTo>
                  <a:pt x="51937" y="32978"/>
                </a:lnTo>
                <a:lnTo>
                  <a:pt x="61975" y="30861"/>
                </a:lnTo>
                <a:lnTo>
                  <a:pt x="173627" y="30861"/>
                </a:lnTo>
                <a:lnTo>
                  <a:pt x="169384" y="22530"/>
                </a:lnTo>
                <a:lnTo>
                  <a:pt x="161289" y="12319"/>
                </a:lnTo>
                <a:lnTo>
                  <a:pt x="150985" y="7822"/>
                </a:lnTo>
                <a:lnTo>
                  <a:pt x="139525" y="3873"/>
                </a:lnTo>
                <a:lnTo>
                  <a:pt x="128089" y="1067"/>
                </a:lnTo>
                <a:lnTo>
                  <a:pt x="117855" y="0"/>
                </a:lnTo>
                <a:close/>
              </a:path>
              <a:path w="180340" h="265430">
                <a:moveTo>
                  <a:pt x="105409" y="172720"/>
                </a:moveTo>
                <a:lnTo>
                  <a:pt x="74421" y="172720"/>
                </a:lnTo>
                <a:lnTo>
                  <a:pt x="74421" y="265175"/>
                </a:lnTo>
                <a:lnTo>
                  <a:pt x="105409" y="265175"/>
                </a:lnTo>
                <a:lnTo>
                  <a:pt x="105409" y="172720"/>
                </a:lnTo>
                <a:close/>
              </a:path>
              <a:path w="180340" h="265430">
                <a:moveTo>
                  <a:pt x="179831" y="172720"/>
                </a:moveTo>
                <a:lnTo>
                  <a:pt x="148843" y="172720"/>
                </a:lnTo>
                <a:lnTo>
                  <a:pt x="148843" y="265175"/>
                </a:lnTo>
                <a:lnTo>
                  <a:pt x="179831" y="265175"/>
                </a:lnTo>
                <a:lnTo>
                  <a:pt x="179831" y="172720"/>
                </a:lnTo>
                <a:close/>
              </a:path>
              <a:path w="180340" h="265430">
                <a:moveTo>
                  <a:pt x="179831" y="123317"/>
                </a:moveTo>
                <a:lnTo>
                  <a:pt x="148843" y="123317"/>
                </a:lnTo>
                <a:lnTo>
                  <a:pt x="148843" y="141859"/>
                </a:lnTo>
                <a:lnTo>
                  <a:pt x="179831" y="141859"/>
                </a:lnTo>
                <a:lnTo>
                  <a:pt x="179831" y="123317"/>
                </a:lnTo>
                <a:close/>
              </a:path>
              <a:path w="180340" h="265430">
                <a:moveTo>
                  <a:pt x="173627" y="30861"/>
                </a:moveTo>
                <a:lnTo>
                  <a:pt x="130175" y="30861"/>
                </a:lnTo>
                <a:lnTo>
                  <a:pt x="136398" y="36957"/>
                </a:lnTo>
                <a:lnTo>
                  <a:pt x="142620" y="43180"/>
                </a:lnTo>
                <a:lnTo>
                  <a:pt x="148843" y="49275"/>
                </a:lnTo>
                <a:lnTo>
                  <a:pt x="148843" y="92456"/>
                </a:lnTo>
                <a:lnTo>
                  <a:pt x="179831" y="92456"/>
                </a:lnTo>
                <a:lnTo>
                  <a:pt x="179831" y="55499"/>
                </a:lnTo>
                <a:lnTo>
                  <a:pt x="178667" y="45287"/>
                </a:lnTo>
                <a:lnTo>
                  <a:pt x="175180" y="33909"/>
                </a:lnTo>
                <a:lnTo>
                  <a:pt x="173627" y="308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16140" y="1575816"/>
            <a:ext cx="180340" cy="402590"/>
          </a:xfrm>
          <a:custGeom>
            <a:avLst/>
            <a:gdLst/>
            <a:ahLst/>
            <a:cxnLst/>
            <a:rect l="l" t="t" r="r" b="b"/>
            <a:pathLst>
              <a:path w="180340" h="402589">
                <a:moveTo>
                  <a:pt x="30987" y="0"/>
                </a:moveTo>
                <a:lnTo>
                  <a:pt x="0" y="0"/>
                </a:lnTo>
                <a:lnTo>
                  <a:pt x="0" y="259969"/>
                </a:lnTo>
                <a:lnTo>
                  <a:pt x="6223" y="259969"/>
                </a:lnTo>
                <a:lnTo>
                  <a:pt x="74421" y="396113"/>
                </a:lnTo>
                <a:lnTo>
                  <a:pt x="80644" y="402336"/>
                </a:lnTo>
                <a:lnTo>
                  <a:pt x="99186" y="402336"/>
                </a:lnTo>
                <a:lnTo>
                  <a:pt x="105409" y="396113"/>
                </a:lnTo>
                <a:lnTo>
                  <a:pt x="127103" y="352806"/>
                </a:lnTo>
                <a:lnTo>
                  <a:pt x="92963" y="352806"/>
                </a:lnTo>
                <a:lnTo>
                  <a:pt x="80644" y="340487"/>
                </a:lnTo>
                <a:lnTo>
                  <a:pt x="133274" y="340487"/>
                </a:lnTo>
                <a:lnTo>
                  <a:pt x="148797" y="309499"/>
                </a:lnTo>
                <a:lnTo>
                  <a:pt x="68199" y="309499"/>
                </a:lnTo>
                <a:lnTo>
                  <a:pt x="43433" y="266192"/>
                </a:lnTo>
                <a:lnTo>
                  <a:pt x="61975" y="266192"/>
                </a:lnTo>
                <a:lnTo>
                  <a:pt x="92963" y="235204"/>
                </a:lnTo>
                <a:lnTo>
                  <a:pt x="30987" y="235204"/>
                </a:lnTo>
                <a:lnTo>
                  <a:pt x="30987" y="0"/>
                </a:lnTo>
                <a:close/>
              </a:path>
              <a:path w="180340" h="402589">
                <a:moveTo>
                  <a:pt x="133274" y="340487"/>
                </a:moveTo>
                <a:lnTo>
                  <a:pt x="99186" y="340487"/>
                </a:lnTo>
                <a:lnTo>
                  <a:pt x="92963" y="352806"/>
                </a:lnTo>
                <a:lnTo>
                  <a:pt x="127103" y="352806"/>
                </a:lnTo>
                <a:lnTo>
                  <a:pt x="133274" y="340487"/>
                </a:lnTo>
                <a:close/>
              </a:path>
              <a:path w="180340" h="402589">
                <a:moveTo>
                  <a:pt x="179831" y="0"/>
                </a:moveTo>
                <a:lnTo>
                  <a:pt x="148843" y="0"/>
                </a:lnTo>
                <a:lnTo>
                  <a:pt x="148843" y="235204"/>
                </a:lnTo>
                <a:lnTo>
                  <a:pt x="92963" y="235204"/>
                </a:lnTo>
                <a:lnTo>
                  <a:pt x="117855" y="266192"/>
                </a:lnTo>
                <a:lnTo>
                  <a:pt x="136398" y="266192"/>
                </a:lnTo>
                <a:lnTo>
                  <a:pt x="111632" y="309499"/>
                </a:lnTo>
                <a:lnTo>
                  <a:pt x="148797" y="309499"/>
                </a:lnTo>
                <a:lnTo>
                  <a:pt x="173608" y="259969"/>
                </a:lnTo>
                <a:lnTo>
                  <a:pt x="179831" y="259969"/>
                </a:lnTo>
                <a:lnTo>
                  <a:pt x="179831" y="0"/>
                </a:lnTo>
                <a:close/>
              </a:path>
              <a:path w="180340" h="402589">
                <a:moveTo>
                  <a:pt x="105409" y="0"/>
                </a:moveTo>
                <a:lnTo>
                  <a:pt x="74421" y="0"/>
                </a:lnTo>
                <a:lnTo>
                  <a:pt x="74421" y="204216"/>
                </a:lnTo>
                <a:lnTo>
                  <a:pt x="43433" y="235204"/>
                </a:lnTo>
                <a:lnTo>
                  <a:pt x="136398" y="235204"/>
                </a:lnTo>
                <a:lnTo>
                  <a:pt x="105409" y="204216"/>
                </a:lnTo>
                <a:lnTo>
                  <a:pt x="105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92111" y="1019555"/>
            <a:ext cx="2152015" cy="687705"/>
          </a:xfrm>
          <a:custGeom>
            <a:avLst/>
            <a:gdLst/>
            <a:ahLst/>
            <a:cxnLst/>
            <a:rect l="l" t="t" r="r" b="b"/>
            <a:pathLst>
              <a:path w="2152015" h="687705">
                <a:moveTo>
                  <a:pt x="726252" y="37211"/>
                </a:moveTo>
                <a:lnTo>
                  <a:pt x="601472" y="37211"/>
                </a:lnTo>
                <a:lnTo>
                  <a:pt x="651238" y="42904"/>
                </a:lnTo>
                <a:lnTo>
                  <a:pt x="696896" y="59610"/>
                </a:lnTo>
                <a:lnTo>
                  <a:pt x="736721" y="86770"/>
                </a:lnTo>
                <a:lnTo>
                  <a:pt x="768985" y="123825"/>
                </a:lnTo>
                <a:lnTo>
                  <a:pt x="1017016" y="123825"/>
                </a:lnTo>
                <a:lnTo>
                  <a:pt x="1017016" y="501523"/>
                </a:lnTo>
                <a:lnTo>
                  <a:pt x="768985" y="501523"/>
                </a:lnTo>
                <a:lnTo>
                  <a:pt x="738269" y="545269"/>
                </a:lnTo>
                <a:lnTo>
                  <a:pt x="703264" y="582977"/>
                </a:lnTo>
                <a:lnTo>
                  <a:pt x="665860" y="613790"/>
                </a:lnTo>
                <a:lnTo>
                  <a:pt x="627949" y="636857"/>
                </a:lnTo>
                <a:lnTo>
                  <a:pt x="591420" y="651324"/>
                </a:lnTo>
                <a:lnTo>
                  <a:pt x="558165" y="656336"/>
                </a:lnTo>
                <a:lnTo>
                  <a:pt x="403098" y="656336"/>
                </a:lnTo>
                <a:lnTo>
                  <a:pt x="403098" y="687324"/>
                </a:lnTo>
                <a:lnTo>
                  <a:pt x="558165" y="687324"/>
                </a:lnTo>
                <a:lnTo>
                  <a:pt x="592370" y="682332"/>
                </a:lnTo>
                <a:lnTo>
                  <a:pt x="631401" y="668048"/>
                </a:lnTo>
                <a:lnTo>
                  <a:pt x="672846" y="645509"/>
                </a:lnTo>
                <a:lnTo>
                  <a:pt x="714290" y="615752"/>
                </a:lnTo>
                <a:lnTo>
                  <a:pt x="753321" y="579814"/>
                </a:lnTo>
                <a:lnTo>
                  <a:pt x="787527" y="538734"/>
                </a:lnTo>
                <a:lnTo>
                  <a:pt x="1048004" y="538734"/>
                </a:lnTo>
                <a:lnTo>
                  <a:pt x="1048004" y="86741"/>
                </a:lnTo>
                <a:lnTo>
                  <a:pt x="787527" y="86741"/>
                </a:lnTo>
                <a:lnTo>
                  <a:pt x="750651" y="52292"/>
                </a:lnTo>
                <a:lnTo>
                  <a:pt x="726252" y="37211"/>
                </a:lnTo>
                <a:close/>
              </a:path>
              <a:path w="2152015" h="687705">
                <a:moveTo>
                  <a:pt x="1048004" y="538734"/>
                </a:moveTo>
                <a:lnTo>
                  <a:pt x="1017016" y="538734"/>
                </a:lnTo>
                <a:lnTo>
                  <a:pt x="1017016" y="619252"/>
                </a:lnTo>
                <a:lnTo>
                  <a:pt x="1023239" y="625348"/>
                </a:lnTo>
                <a:lnTo>
                  <a:pt x="2151888" y="625348"/>
                </a:lnTo>
                <a:lnTo>
                  <a:pt x="2151888" y="594487"/>
                </a:lnTo>
                <a:lnTo>
                  <a:pt x="1048004" y="594487"/>
                </a:lnTo>
                <a:lnTo>
                  <a:pt x="1048004" y="538734"/>
                </a:lnTo>
                <a:close/>
              </a:path>
              <a:path w="2152015" h="687705">
                <a:moveTo>
                  <a:pt x="384429" y="130048"/>
                </a:moveTo>
                <a:lnTo>
                  <a:pt x="124079" y="130048"/>
                </a:lnTo>
                <a:lnTo>
                  <a:pt x="93154" y="136616"/>
                </a:lnTo>
                <a:lnTo>
                  <a:pt x="67468" y="154781"/>
                </a:lnTo>
                <a:lnTo>
                  <a:pt x="49926" y="182233"/>
                </a:lnTo>
                <a:lnTo>
                  <a:pt x="43434" y="216662"/>
                </a:lnTo>
                <a:lnTo>
                  <a:pt x="44598" y="230546"/>
                </a:lnTo>
                <a:lnTo>
                  <a:pt x="48085" y="243824"/>
                </a:lnTo>
                <a:lnTo>
                  <a:pt x="53881" y="255934"/>
                </a:lnTo>
                <a:lnTo>
                  <a:pt x="61976" y="266319"/>
                </a:lnTo>
                <a:lnTo>
                  <a:pt x="36593" y="275361"/>
                </a:lnTo>
                <a:lnTo>
                  <a:pt x="17033" y="292560"/>
                </a:lnTo>
                <a:lnTo>
                  <a:pt x="4450" y="316736"/>
                </a:lnTo>
                <a:lnTo>
                  <a:pt x="0" y="346710"/>
                </a:lnTo>
                <a:lnTo>
                  <a:pt x="4450" y="373159"/>
                </a:lnTo>
                <a:lnTo>
                  <a:pt x="17033" y="395525"/>
                </a:lnTo>
                <a:lnTo>
                  <a:pt x="36593" y="412057"/>
                </a:lnTo>
                <a:lnTo>
                  <a:pt x="61976" y="421005"/>
                </a:lnTo>
                <a:lnTo>
                  <a:pt x="53881" y="434984"/>
                </a:lnTo>
                <a:lnTo>
                  <a:pt x="48085" y="448929"/>
                </a:lnTo>
                <a:lnTo>
                  <a:pt x="44598" y="462849"/>
                </a:lnTo>
                <a:lnTo>
                  <a:pt x="43434" y="476758"/>
                </a:lnTo>
                <a:lnTo>
                  <a:pt x="49926" y="507662"/>
                </a:lnTo>
                <a:lnTo>
                  <a:pt x="67468" y="533304"/>
                </a:lnTo>
                <a:lnTo>
                  <a:pt x="93154" y="550802"/>
                </a:lnTo>
                <a:lnTo>
                  <a:pt x="124079" y="557276"/>
                </a:lnTo>
                <a:lnTo>
                  <a:pt x="514731" y="557276"/>
                </a:lnTo>
                <a:lnTo>
                  <a:pt x="514731" y="526288"/>
                </a:lnTo>
                <a:lnTo>
                  <a:pt x="124079" y="526288"/>
                </a:lnTo>
                <a:lnTo>
                  <a:pt x="105818" y="522031"/>
                </a:lnTo>
                <a:lnTo>
                  <a:pt x="89916" y="510809"/>
                </a:lnTo>
                <a:lnTo>
                  <a:pt x="78680" y="494944"/>
                </a:lnTo>
                <a:lnTo>
                  <a:pt x="74422" y="476758"/>
                </a:lnTo>
                <a:lnTo>
                  <a:pt x="78680" y="455945"/>
                </a:lnTo>
                <a:lnTo>
                  <a:pt x="89916" y="440372"/>
                </a:lnTo>
                <a:lnTo>
                  <a:pt x="105818" y="430609"/>
                </a:lnTo>
                <a:lnTo>
                  <a:pt x="124079" y="427228"/>
                </a:lnTo>
                <a:lnTo>
                  <a:pt x="341122" y="427228"/>
                </a:lnTo>
                <a:lnTo>
                  <a:pt x="341122" y="396240"/>
                </a:lnTo>
                <a:lnTo>
                  <a:pt x="80645" y="396240"/>
                </a:lnTo>
                <a:lnTo>
                  <a:pt x="62384" y="391983"/>
                </a:lnTo>
                <a:lnTo>
                  <a:pt x="46482" y="380761"/>
                </a:lnTo>
                <a:lnTo>
                  <a:pt x="35246" y="364896"/>
                </a:lnTo>
                <a:lnTo>
                  <a:pt x="30988" y="346710"/>
                </a:lnTo>
                <a:lnTo>
                  <a:pt x="35246" y="325951"/>
                </a:lnTo>
                <a:lnTo>
                  <a:pt x="46482" y="310372"/>
                </a:lnTo>
                <a:lnTo>
                  <a:pt x="62384" y="300579"/>
                </a:lnTo>
                <a:lnTo>
                  <a:pt x="80645" y="297180"/>
                </a:lnTo>
                <a:lnTo>
                  <a:pt x="341122" y="297180"/>
                </a:lnTo>
                <a:lnTo>
                  <a:pt x="341122" y="266319"/>
                </a:lnTo>
                <a:lnTo>
                  <a:pt x="124079" y="266319"/>
                </a:lnTo>
                <a:lnTo>
                  <a:pt x="105818" y="262060"/>
                </a:lnTo>
                <a:lnTo>
                  <a:pt x="89916" y="250825"/>
                </a:lnTo>
                <a:lnTo>
                  <a:pt x="78680" y="234922"/>
                </a:lnTo>
                <a:lnTo>
                  <a:pt x="74422" y="216662"/>
                </a:lnTo>
                <a:lnTo>
                  <a:pt x="78680" y="195903"/>
                </a:lnTo>
                <a:lnTo>
                  <a:pt x="89916" y="180324"/>
                </a:lnTo>
                <a:lnTo>
                  <a:pt x="105818" y="170531"/>
                </a:lnTo>
                <a:lnTo>
                  <a:pt x="124079" y="167132"/>
                </a:lnTo>
                <a:lnTo>
                  <a:pt x="384429" y="167132"/>
                </a:lnTo>
                <a:lnTo>
                  <a:pt x="384429" y="130048"/>
                </a:lnTo>
                <a:close/>
              </a:path>
              <a:path w="2152015" h="687705">
                <a:moveTo>
                  <a:pt x="601472" y="0"/>
                </a:moveTo>
                <a:lnTo>
                  <a:pt x="210820" y="0"/>
                </a:lnTo>
                <a:lnTo>
                  <a:pt x="179895" y="6588"/>
                </a:lnTo>
                <a:lnTo>
                  <a:pt x="154209" y="24796"/>
                </a:lnTo>
                <a:lnTo>
                  <a:pt x="136667" y="52292"/>
                </a:lnTo>
                <a:lnTo>
                  <a:pt x="130177" y="86770"/>
                </a:lnTo>
                <a:lnTo>
                  <a:pt x="131341" y="99579"/>
                </a:lnTo>
                <a:lnTo>
                  <a:pt x="134842" y="110680"/>
                </a:lnTo>
                <a:lnTo>
                  <a:pt x="140676" y="120638"/>
                </a:lnTo>
                <a:lnTo>
                  <a:pt x="148844" y="130048"/>
                </a:lnTo>
                <a:lnTo>
                  <a:pt x="210820" y="130048"/>
                </a:lnTo>
                <a:lnTo>
                  <a:pt x="192633" y="126763"/>
                </a:lnTo>
                <a:lnTo>
                  <a:pt x="176768" y="117681"/>
                </a:lnTo>
                <a:lnTo>
                  <a:pt x="165546" y="103955"/>
                </a:lnTo>
                <a:lnTo>
                  <a:pt x="161290" y="86741"/>
                </a:lnTo>
                <a:lnTo>
                  <a:pt x="165546" y="65928"/>
                </a:lnTo>
                <a:lnTo>
                  <a:pt x="176768" y="50355"/>
                </a:lnTo>
                <a:lnTo>
                  <a:pt x="192633" y="40592"/>
                </a:lnTo>
                <a:lnTo>
                  <a:pt x="210820" y="37211"/>
                </a:lnTo>
                <a:lnTo>
                  <a:pt x="726252" y="37211"/>
                </a:lnTo>
                <a:lnTo>
                  <a:pt x="706167" y="24796"/>
                </a:lnTo>
                <a:lnTo>
                  <a:pt x="655849" y="6588"/>
                </a:lnTo>
                <a:lnTo>
                  <a:pt x="601472" y="0"/>
                </a:lnTo>
                <a:close/>
              </a:path>
              <a:path w="2152015" h="687705">
                <a:moveTo>
                  <a:pt x="2151888" y="0"/>
                </a:moveTo>
                <a:lnTo>
                  <a:pt x="1023239" y="0"/>
                </a:lnTo>
                <a:lnTo>
                  <a:pt x="1017016" y="6223"/>
                </a:lnTo>
                <a:lnTo>
                  <a:pt x="1017016" y="86741"/>
                </a:lnTo>
                <a:lnTo>
                  <a:pt x="1048004" y="86741"/>
                </a:lnTo>
                <a:lnTo>
                  <a:pt x="1048004" y="30988"/>
                </a:lnTo>
                <a:lnTo>
                  <a:pt x="2151888" y="30988"/>
                </a:lnTo>
                <a:lnTo>
                  <a:pt x="2151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79092" y="3810000"/>
            <a:ext cx="30480" cy="32384"/>
          </a:xfrm>
          <a:custGeom>
            <a:avLst/>
            <a:gdLst/>
            <a:ahLst/>
            <a:cxnLst/>
            <a:rect l="l" t="t" r="r" b="b"/>
            <a:pathLst>
              <a:path w="30480" h="32385">
                <a:moveTo>
                  <a:pt x="30480" y="0"/>
                </a:moveTo>
                <a:lnTo>
                  <a:pt x="0" y="5587"/>
                </a:lnTo>
                <a:lnTo>
                  <a:pt x="0" y="32003"/>
                </a:lnTo>
                <a:lnTo>
                  <a:pt x="30480" y="32003"/>
                </a:lnTo>
                <a:lnTo>
                  <a:pt x="30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79092" y="3285744"/>
            <a:ext cx="669290" cy="668020"/>
          </a:xfrm>
          <a:custGeom>
            <a:avLst/>
            <a:gdLst/>
            <a:ahLst/>
            <a:cxnLst/>
            <a:rect l="l" t="t" r="r" b="b"/>
            <a:pathLst>
              <a:path w="669289" h="668020">
                <a:moveTo>
                  <a:pt x="669035" y="30860"/>
                </a:moveTo>
                <a:lnTo>
                  <a:pt x="638047" y="30860"/>
                </a:lnTo>
                <a:lnTo>
                  <a:pt x="638047" y="636612"/>
                </a:lnTo>
                <a:lnTo>
                  <a:pt x="235457" y="636612"/>
                </a:lnTo>
                <a:lnTo>
                  <a:pt x="235457" y="667511"/>
                </a:lnTo>
                <a:lnTo>
                  <a:pt x="662813" y="667511"/>
                </a:lnTo>
                <a:lnTo>
                  <a:pt x="669035" y="661327"/>
                </a:lnTo>
                <a:lnTo>
                  <a:pt x="669035" y="30860"/>
                </a:lnTo>
                <a:close/>
              </a:path>
              <a:path w="669289" h="668020">
                <a:moveTo>
                  <a:pt x="662813" y="0"/>
                </a:moveTo>
                <a:lnTo>
                  <a:pt x="198246" y="0"/>
                </a:lnTo>
                <a:lnTo>
                  <a:pt x="6222" y="197738"/>
                </a:lnTo>
                <a:lnTo>
                  <a:pt x="0" y="203961"/>
                </a:lnTo>
                <a:lnTo>
                  <a:pt x="0" y="358520"/>
                </a:lnTo>
                <a:lnTo>
                  <a:pt x="30987" y="358520"/>
                </a:lnTo>
                <a:lnTo>
                  <a:pt x="30987" y="222503"/>
                </a:lnTo>
                <a:lnTo>
                  <a:pt x="223012" y="222503"/>
                </a:lnTo>
                <a:lnTo>
                  <a:pt x="229234" y="216280"/>
                </a:lnTo>
                <a:lnTo>
                  <a:pt x="229234" y="191642"/>
                </a:lnTo>
                <a:lnTo>
                  <a:pt x="55752" y="191642"/>
                </a:lnTo>
                <a:lnTo>
                  <a:pt x="198246" y="49402"/>
                </a:lnTo>
                <a:lnTo>
                  <a:pt x="229234" y="49402"/>
                </a:lnTo>
                <a:lnTo>
                  <a:pt x="229234" y="30860"/>
                </a:lnTo>
                <a:lnTo>
                  <a:pt x="669035" y="30860"/>
                </a:lnTo>
                <a:lnTo>
                  <a:pt x="669035" y="6222"/>
                </a:lnTo>
                <a:lnTo>
                  <a:pt x="662813" y="0"/>
                </a:lnTo>
                <a:close/>
              </a:path>
              <a:path w="669289" h="668020">
                <a:moveTo>
                  <a:pt x="229234" y="49402"/>
                </a:moveTo>
                <a:lnTo>
                  <a:pt x="198246" y="49402"/>
                </a:lnTo>
                <a:lnTo>
                  <a:pt x="198246" y="191642"/>
                </a:lnTo>
                <a:lnTo>
                  <a:pt x="229234" y="191642"/>
                </a:lnTo>
                <a:lnTo>
                  <a:pt x="229234" y="494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3465703"/>
            <a:ext cx="2115820" cy="923290"/>
          </a:xfrm>
          <a:custGeom>
            <a:avLst/>
            <a:gdLst/>
            <a:ahLst/>
            <a:cxnLst/>
            <a:rect l="l" t="t" r="r" b="b"/>
            <a:pathLst>
              <a:path w="2115820" h="923289">
                <a:moveTo>
                  <a:pt x="1139283" y="697560"/>
                </a:moveTo>
                <a:lnTo>
                  <a:pt x="1097965" y="697560"/>
                </a:lnTo>
                <a:lnTo>
                  <a:pt x="1123267" y="725913"/>
                </a:lnTo>
                <a:lnTo>
                  <a:pt x="1155634" y="749113"/>
                </a:lnTo>
                <a:lnTo>
                  <a:pt x="1194893" y="767157"/>
                </a:lnTo>
                <a:lnTo>
                  <a:pt x="1240872" y="780047"/>
                </a:lnTo>
                <a:lnTo>
                  <a:pt x="1293397" y="787781"/>
                </a:lnTo>
                <a:lnTo>
                  <a:pt x="1379231" y="791615"/>
                </a:lnTo>
                <a:lnTo>
                  <a:pt x="1405001" y="795772"/>
                </a:lnTo>
                <a:lnTo>
                  <a:pt x="1430770" y="803410"/>
                </a:lnTo>
                <a:lnTo>
                  <a:pt x="1457706" y="815111"/>
                </a:lnTo>
                <a:lnTo>
                  <a:pt x="1637664" y="907910"/>
                </a:lnTo>
                <a:lnTo>
                  <a:pt x="1651688" y="915931"/>
                </a:lnTo>
                <a:lnTo>
                  <a:pt x="1666319" y="921053"/>
                </a:lnTo>
                <a:lnTo>
                  <a:pt x="1713525" y="914481"/>
                </a:lnTo>
                <a:lnTo>
                  <a:pt x="1744266" y="889342"/>
                </a:lnTo>
                <a:lnTo>
                  <a:pt x="1687322" y="889342"/>
                </a:lnTo>
                <a:lnTo>
                  <a:pt x="1677989" y="889246"/>
                </a:lnTo>
                <a:lnTo>
                  <a:pt x="1668668" y="888569"/>
                </a:lnTo>
                <a:lnTo>
                  <a:pt x="1659372" y="886733"/>
                </a:lnTo>
                <a:lnTo>
                  <a:pt x="1650111" y="883158"/>
                </a:lnTo>
                <a:lnTo>
                  <a:pt x="1470152" y="784174"/>
                </a:lnTo>
                <a:lnTo>
                  <a:pt x="1441271" y="772473"/>
                </a:lnTo>
                <a:lnTo>
                  <a:pt x="1411224" y="764835"/>
                </a:lnTo>
                <a:lnTo>
                  <a:pt x="1381176" y="760678"/>
                </a:lnTo>
                <a:lnTo>
                  <a:pt x="1293915" y="756843"/>
                </a:lnTo>
                <a:lnTo>
                  <a:pt x="1242942" y="749109"/>
                </a:lnTo>
                <a:lnTo>
                  <a:pt x="1199549" y="736220"/>
                </a:lnTo>
                <a:lnTo>
                  <a:pt x="1163910" y="718176"/>
                </a:lnTo>
                <a:lnTo>
                  <a:pt x="1139283" y="697560"/>
                </a:lnTo>
                <a:close/>
              </a:path>
              <a:path w="2115820" h="923289">
                <a:moveTo>
                  <a:pt x="1520489" y="645543"/>
                </a:moveTo>
                <a:lnTo>
                  <a:pt x="1514363" y="646510"/>
                </a:lnTo>
                <a:lnTo>
                  <a:pt x="1509404" y="649800"/>
                </a:lnTo>
                <a:lnTo>
                  <a:pt x="1504834" y="659761"/>
                </a:lnTo>
                <a:lnTo>
                  <a:pt x="1505807" y="665849"/>
                </a:lnTo>
                <a:lnTo>
                  <a:pt x="1509113" y="670778"/>
                </a:lnTo>
                <a:lnTo>
                  <a:pt x="1513586" y="672807"/>
                </a:lnTo>
                <a:lnTo>
                  <a:pt x="1705864" y="796544"/>
                </a:lnTo>
                <a:lnTo>
                  <a:pt x="1720917" y="808915"/>
                </a:lnTo>
                <a:lnTo>
                  <a:pt x="1728374" y="825928"/>
                </a:lnTo>
                <a:lnTo>
                  <a:pt x="1727688" y="845260"/>
                </a:lnTo>
                <a:lnTo>
                  <a:pt x="1707435" y="879290"/>
                </a:lnTo>
                <a:lnTo>
                  <a:pt x="1687322" y="889342"/>
                </a:lnTo>
                <a:lnTo>
                  <a:pt x="1744266" y="889342"/>
                </a:lnTo>
                <a:lnTo>
                  <a:pt x="1749298" y="883158"/>
                </a:lnTo>
                <a:lnTo>
                  <a:pt x="1761162" y="852610"/>
                </a:lnTo>
                <a:lnTo>
                  <a:pt x="1760204" y="819743"/>
                </a:lnTo>
                <a:lnTo>
                  <a:pt x="1747601" y="789196"/>
                </a:lnTo>
                <a:lnTo>
                  <a:pt x="1724533" y="765606"/>
                </a:lnTo>
                <a:lnTo>
                  <a:pt x="1600454" y="691375"/>
                </a:lnTo>
                <a:lnTo>
                  <a:pt x="1774762" y="691375"/>
                </a:lnTo>
                <a:lnTo>
                  <a:pt x="1526032" y="648055"/>
                </a:lnTo>
                <a:lnTo>
                  <a:pt x="1520489" y="645543"/>
                </a:lnTo>
                <a:close/>
              </a:path>
              <a:path w="2115820" h="923289">
                <a:moveTo>
                  <a:pt x="868438" y="184023"/>
                </a:moveTo>
                <a:lnTo>
                  <a:pt x="0" y="184023"/>
                </a:lnTo>
                <a:lnTo>
                  <a:pt x="0" y="215011"/>
                </a:lnTo>
                <a:lnTo>
                  <a:pt x="843635" y="215011"/>
                </a:lnTo>
                <a:lnTo>
                  <a:pt x="843635" y="777989"/>
                </a:lnTo>
                <a:lnTo>
                  <a:pt x="0" y="777989"/>
                </a:lnTo>
                <a:lnTo>
                  <a:pt x="0" y="808913"/>
                </a:lnTo>
                <a:lnTo>
                  <a:pt x="868438" y="808913"/>
                </a:lnTo>
                <a:lnTo>
                  <a:pt x="880846" y="802728"/>
                </a:lnTo>
                <a:lnTo>
                  <a:pt x="880846" y="697560"/>
                </a:lnTo>
                <a:lnTo>
                  <a:pt x="1139283" y="697560"/>
                </a:lnTo>
                <a:lnTo>
                  <a:pt x="1136197" y="694976"/>
                </a:lnTo>
                <a:lnTo>
                  <a:pt x="1116584" y="666623"/>
                </a:lnTo>
                <a:lnTo>
                  <a:pt x="880846" y="666623"/>
                </a:lnTo>
                <a:lnTo>
                  <a:pt x="880846" y="326390"/>
                </a:lnTo>
                <a:lnTo>
                  <a:pt x="1116584" y="326390"/>
                </a:lnTo>
                <a:lnTo>
                  <a:pt x="1122303" y="313479"/>
                </a:lnTo>
                <a:lnTo>
                  <a:pt x="1129761" y="302355"/>
                </a:lnTo>
                <a:lnTo>
                  <a:pt x="1135797" y="295402"/>
                </a:lnTo>
                <a:lnTo>
                  <a:pt x="880846" y="295402"/>
                </a:lnTo>
                <a:lnTo>
                  <a:pt x="880846" y="190246"/>
                </a:lnTo>
                <a:lnTo>
                  <a:pt x="868438" y="184023"/>
                </a:lnTo>
                <a:close/>
              </a:path>
              <a:path w="2115820" h="923289">
                <a:moveTo>
                  <a:pt x="700963" y="215011"/>
                </a:moveTo>
                <a:lnTo>
                  <a:pt x="669937" y="215011"/>
                </a:lnTo>
                <a:lnTo>
                  <a:pt x="669937" y="777989"/>
                </a:lnTo>
                <a:lnTo>
                  <a:pt x="700963" y="777989"/>
                </a:lnTo>
                <a:lnTo>
                  <a:pt x="700963" y="215011"/>
                </a:lnTo>
                <a:close/>
              </a:path>
              <a:path w="2115820" h="923289">
                <a:moveTo>
                  <a:pt x="1774762" y="691375"/>
                </a:moveTo>
                <a:lnTo>
                  <a:pt x="1600454" y="691375"/>
                </a:lnTo>
                <a:lnTo>
                  <a:pt x="1910588" y="747052"/>
                </a:lnTo>
                <a:lnTo>
                  <a:pt x="1928114" y="749468"/>
                </a:lnTo>
                <a:lnTo>
                  <a:pt x="1943925" y="747825"/>
                </a:lnTo>
                <a:lnTo>
                  <a:pt x="1958594" y="742703"/>
                </a:lnTo>
                <a:lnTo>
                  <a:pt x="1972691" y="734682"/>
                </a:lnTo>
                <a:lnTo>
                  <a:pt x="1985452" y="724334"/>
                </a:lnTo>
                <a:lnTo>
                  <a:pt x="1990393" y="718627"/>
                </a:lnTo>
                <a:lnTo>
                  <a:pt x="1927000" y="718627"/>
                </a:lnTo>
                <a:lnTo>
                  <a:pt x="1916811" y="716114"/>
                </a:lnTo>
                <a:lnTo>
                  <a:pt x="1774762" y="691375"/>
                </a:lnTo>
                <a:close/>
              </a:path>
              <a:path w="2115820" h="923289">
                <a:moveTo>
                  <a:pt x="1755520" y="542886"/>
                </a:moveTo>
                <a:lnTo>
                  <a:pt x="1606677" y="542886"/>
                </a:lnTo>
                <a:lnTo>
                  <a:pt x="1941576" y="617118"/>
                </a:lnTo>
                <a:lnTo>
                  <a:pt x="1950813" y="621861"/>
                </a:lnTo>
                <a:lnTo>
                  <a:pt x="1976215" y="651155"/>
                </a:lnTo>
                <a:lnTo>
                  <a:pt x="1978787" y="678992"/>
                </a:lnTo>
                <a:lnTo>
                  <a:pt x="1976667" y="688180"/>
                </a:lnTo>
                <a:lnTo>
                  <a:pt x="1971071" y="696785"/>
                </a:lnTo>
                <a:lnTo>
                  <a:pt x="1963142" y="704228"/>
                </a:lnTo>
                <a:lnTo>
                  <a:pt x="1954022" y="709930"/>
                </a:lnTo>
                <a:lnTo>
                  <a:pt x="1947332" y="714375"/>
                </a:lnTo>
                <a:lnTo>
                  <a:pt x="1937750" y="717661"/>
                </a:lnTo>
                <a:lnTo>
                  <a:pt x="1927000" y="718627"/>
                </a:lnTo>
                <a:lnTo>
                  <a:pt x="1990393" y="718627"/>
                </a:lnTo>
                <a:lnTo>
                  <a:pt x="2009902" y="685177"/>
                </a:lnTo>
                <a:lnTo>
                  <a:pt x="2012219" y="669715"/>
                </a:lnTo>
                <a:lnTo>
                  <a:pt x="2010632" y="654246"/>
                </a:lnTo>
                <a:lnTo>
                  <a:pt x="1987071" y="610552"/>
                </a:lnTo>
                <a:lnTo>
                  <a:pt x="1947799" y="586193"/>
                </a:lnTo>
                <a:lnTo>
                  <a:pt x="1755520" y="542886"/>
                </a:lnTo>
                <a:close/>
              </a:path>
              <a:path w="2115820" h="923289">
                <a:moveTo>
                  <a:pt x="2010646" y="202565"/>
                </a:moveTo>
                <a:lnTo>
                  <a:pt x="1935352" y="202565"/>
                </a:lnTo>
                <a:lnTo>
                  <a:pt x="1944687" y="202662"/>
                </a:lnTo>
                <a:lnTo>
                  <a:pt x="1954022" y="203342"/>
                </a:lnTo>
                <a:lnTo>
                  <a:pt x="1987359" y="224996"/>
                </a:lnTo>
                <a:lnTo>
                  <a:pt x="1997456" y="245872"/>
                </a:lnTo>
                <a:lnTo>
                  <a:pt x="1997358" y="255186"/>
                </a:lnTo>
                <a:lnTo>
                  <a:pt x="1981918" y="291177"/>
                </a:lnTo>
                <a:lnTo>
                  <a:pt x="1954022" y="301625"/>
                </a:lnTo>
                <a:lnTo>
                  <a:pt x="1606677" y="375793"/>
                </a:lnTo>
                <a:lnTo>
                  <a:pt x="1594231" y="388239"/>
                </a:lnTo>
                <a:lnTo>
                  <a:pt x="1594231" y="394462"/>
                </a:lnTo>
                <a:lnTo>
                  <a:pt x="1595397" y="402548"/>
                </a:lnTo>
                <a:lnTo>
                  <a:pt x="1598898" y="408327"/>
                </a:lnTo>
                <a:lnTo>
                  <a:pt x="1604732" y="411796"/>
                </a:lnTo>
                <a:lnTo>
                  <a:pt x="1612900" y="412953"/>
                </a:lnTo>
                <a:lnTo>
                  <a:pt x="2034667" y="412953"/>
                </a:lnTo>
                <a:lnTo>
                  <a:pt x="2055498" y="416337"/>
                </a:lnTo>
                <a:lnTo>
                  <a:pt x="2071116" y="426104"/>
                </a:lnTo>
                <a:lnTo>
                  <a:pt x="2080922" y="441671"/>
                </a:lnTo>
                <a:lnTo>
                  <a:pt x="2084324" y="462457"/>
                </a:lnTo>
                <a:lnTo>
                  <a:pt x="2080922" y="480633"/>
                </a:lnTo>
                <a:lnTo>
                  <a:pt x="2071116" y="496485"/>
                </a:lnTo>
                <a:lnTo>
                  <a:pt x="2055498" y="507697"/>
                </a:lnTo>
                <a:lnTo>
                  <a:pt x="2034667" y="511949"/>
                </a:lnTo>
                <a:lnTo>
                  <a:pt x="1600454" y="511949"/>
                </a:lnTo>
                <a:lnTo>
                  <a:pt x="1594231" y="518134"/>
                </a:lnTo>
                <a:lnTo>
                  <a:pt x="1594231" y="536702"/>
                </a:lnTo>
                <a:lnTo>
                  <a:pt x="1600454" y="542886"/>
                </a:lnTo>
                <a:lnTo>
                  <a:pt x="2034667" y="542886"/>
                </a:lnTo>
                <a:lnTo>
                  <a:pt x="2065591" y="536409"/>
                </a:lnTo>
                <a:lnTo>
                  <a:pt x="2091277" y="518912"/>
                </a:lnTo>
                <a:lnTo>
                  <a:pt x="2108819" y="493294"/>
                </a:lnTo>
                <a:lnTo>
                  <a:pt x="2115312" y="462457"/>
                </a:lnTo>
                <a:lnTo>
                  <a:pt x="2108819" y="428031"/>
                </a:lnTo>
                <a:lnTo>
                  <a:pt x="2091277" y="400561"/>
                </a:lnTo>
                <a:lnTo>
                  <a:pt x="2065591" y="382372"/>
                </a:lnTo>
                <a:lnTo>
                  <a:pt x="2034667" y="375793"/>
                </a:lnTo>
                <a:lnTo>
                  <a:pt x="1761744" y="375793"/>
                </a:lnTo>
                <a:lnTo>
                  <a:pt x="1960245" y="332486"/>
                </a:lnTo>
                <a:lnTo>
                  <a:pt x="2005572" y="314269"/>
                </a:lnTo>
                <a:lnTo>
                  <a:pt x="2026893" y="270637"/>
                </a:lnTo>
                <a:lnTo>
                  <a:pt x="2028444" y="239776"/>
                </a:lnTo>
                <a:lnTo>
                  <a:pt x="2022629" y="222367"/>
                </a:lnTo>
                <a:lnTo>
                  <a:pt x="2014505" y="207279"/>
                </a:lnTo>
                <a:lnTo>
                  <a:pt x="2010646" y="202565"/>
                </a:lnTo>
                <a:close/>
              </a:path>
              <a:path w="2115820" h="923289">
                <a:moveTo>
                  <a:pt x="1495758" y="0"/>
                </a:moveTo>
                <a:lnTo>
                  <a:pt x="1439164" y="23241"/>
                </a:lnTo>
                <a:lnTo>
                  <a:pt x="1128979" y="258318"/>
                </a:lnTo>
                <a:lnTo>
                  <a:pt x="1097965" y="295402"/>
                </a:lnTo>
                <a:lnTo>
                  <a:pt x="1135797" y="295402"/>
                </a:lnTo>
                <a:lnTo>
                  <a:pt x="1138384" y="292421"/>
                </a:lnTo>
                <a:lnTo>
                  <a:pt x="1147597" y="283083"/>
                </a:lnTo>
                <a:lnTo>
                  <a:pt x="1457706" y="47879"/>
                </a:lnTo>
                <a:lnTo>
                  <a:pt x="1463929" y="47879"/>
                </a:lnTo>
                <a:lnTo>
                  <a:pt x="1479853" y="37449"/>
                </a:lnTo>
                <a:lnTo>
                  <a:pt x="1498076" y="33972"/>
                </a:lnTo>
                <a:lnTo>
                  <a:pt x="1565695" y="33972"/>
                </a:lnTo>
                <a:lnTo>
                  <a:pt x="1557020" y="23241"/>
                </a:lnTo>
                <a:lnTo>
                  <a:pt x="1527264" y="5810"/>
                </a:lnTo>
                <a:lnTo>
                  <a:pt x="1495758" y="0"/>
                </a:lnTo>
                <a:close/>
              </a:path>
              <a:path w="2115820" h="923289">
                <a:moveTo>
                  <a:pt x="1565695" y="33972"/>
                </a:moveTo>
                <a:lnTo>
                  <a:pt x="1498076" y="33972"/>
                </a:lnTo>
                <a:lnTo>
                  <a:pt x="1516274" y="37449"/>
                </a:lnTo>
                <a:lnTo>
                  <a:pt x="1532128" y="47879"/>
                </a:lnTo>
                <a:lnTo>
                  <a:pt x="1540295" y="53613"/>
                </a:lnTo>
                <a:lnTo>
                  <a:pt x="1546129" y="61087"/>
                </a:lnTo>
                <a:lnTo>
                  <a:pt x="1549630" y="69703"/>
                </a:lnTo>
                <a:lnTo>
                  <a:pt x="1550797" y="78867"/>
                </a:lnTo>
                <a:lnTo>
                  <a:pt x="1549727" y="91626"/>
                </a:lnTo>
                <a:lnTo>
                  <a:pt x="1420495" y="252095"/>
                </a:lnTo>
                <a:lnTo>
                  <a:pt x="1414272" y="258318"/>
                </a:lnTo>
                <a:lnTo>
                  <a:pt x="1414335" y="264477"/>
                </a:lnTo>
                <a:lnTo>
                  <a:pt x="1420495" y="270637"/>
                </a:lnTo>
                <a:lnTo>
                  <a:pt x="1420495" y="276860"/>
                </a:lnTo>
                <a:lnTo>
                  <a:pt x="1432941" y="276860"/>
                </a:lnTo>
                <a:lnTo>
                  <a:pt x="1683717" y="239776"/>
                </a:lnTo>
                <a:lnTo>
                  <a:pt x="1470152" y="239776"/>
                </a:lnTo>
                <a:lnTo>
                  <a:pt x="1563243" y="140716"/>
                </a:lnTo>
                <a:lnTo>
                  <a:pt x="1571337" y="126712"/>
                </a:lnTo>
                <a:lnTo>
                  <a:pt x="1577133" y="112125"/>
                </a:lnTo>
                <a:lnTo>
                  <a:pt x="1580620" y="96371"/>
                </a:lnTo>
                <a:lnTo>
                  <a:pt x="1581785" y="78867"/>
                </a:lnTo>
                <a:lnTo>
                  <a:pt x="1579665" y="64085"/>
                </a:lnTo>
                <a:lnTo>
                  <a:pt x="1574069" y="48720"/>
                </a:lnTo>
                <a:lnTo>
                  <a:pt x="1566140" y="34522"/>
                </a:lnTo>
                <a:lnTo>
                  <a:pt x="1565695" y="33972"/>
                </a:lnTo>
                <a:close/>
              </a:path>
              <a:path w="2115820" h="923289">
                <a:moveTo>
                  <a:pt x="1929257" y="171704"/>
                </a:moveTo>
                <a:lnTo>
                  <a:pt x="1470152" y="239776"/>
                </a:lnTo>
                <a:lnTo>
                  <a:pt x="1683717" y="239776"/>
                </a:lnTo>
                <a:lnTo>
                  <a:pt x="1935352" y="202565"/>
                </a:lnTo>
                <a:lnTo>
                  <a:pt x="2010646" y="202565"/>
                </a:lnTo>
                <a:lnTo>
                  <a:pt x="1976334" y="176901"/>
                </a:lnTo>
                <a:lnTo>
                  <a:pt x="1944155" y="171896"/>
                </a:lnTo>
                <a:lnTo>
                  <a:pt x="1929257" y="1717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224483" y="1451864"/>
            <a:ext cx="5895340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9100" marR="5080" indent="-1677035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</a:rPr>
              <a:t>中學生談戀愛的 利與弊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47688" y="2971800"/>
            <a:ext cx="1944624" cy="1946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20000" y="1912620"/>
            <a:ext cx="1059179" cy="10591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72516" y="107645"/>
            <a:ext cx="5980684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85" dirty="0"/>
              <a:t>2.</a:t>
            </a:r>
            <a:r>
              <a:rPr sz="4400" spc="145" dirty="0"/>
              <a:t> </a:t>
            </a:r>
            <a:r>
              <a:rPr sz="4400" spc="5" dirty="0"/>
              <a:t>中學生談戀愛</a:t>
            </a:r>
            <a:r>
              <a:rPr sz="4400" spc="-10" dirty="0"/>
              <a:t>的</a:t>
            </a:r>
            <a:r>
              <a:rPr sz="6000" dirty="0"/>
              <a:t>利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5746" y="1318641"/>
            <a:ext cx="5398135" cy="2160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3384" indent="-400685">
              <a:lnSpc>
                <a:spcPct val="100000"/>
              </a:lnSpc>
              <a:spcBef>
                <a:spcPts val="95"/>
              </a:spcBef>
              <a:buAutoNum type="romanLcPeriod"/>
              <a:tabLst>
                <a:tab pos="413384" algn="l"/>
                <a:tab pos="414020" algn="l"/>
              </a:tabLst>
            </a:pPr>
            <a:r>
              <a:rPr sz="2800" spc="-5" dirty="0">
                <a:solidFill>
                  <a:srgbClr val="333333"/>
                </a:solidFill>
                <a:latin typeface="Noto Sans CJK JP Regular"/>
                <a:cs typeface="Noto Sans CJK JP Regular"/>
              </a:rPr>
              <a:t>學到怎樣與異性相處，促進成長</a:t>
            </a:r>
            <a:endParaRPr sz="2800">
              <a:latin typeface="Noto Sans CJK JP Regular"/>
              <a:cs typeface="Noto Sans CJK JP Regular"/>
            </a:endParaRPr>
          </a:p>
          <a:p>
            <a:pPr marL="413384" marR="5080" indent="-400685">
              <a:lnSpc>
                <a:spcPct val="100000"/>
              </a:lnSpc>
              <a:buAutoNum type="romanLcPeriod"/>
              <a:tabLst>
                <a:tab pos="414020" algn="l"/>
              </a:tabLst>
            </a:pPr>
            <a:r>
              <a:rPr sz="2800" spc="-5" dirty="0">
                <a:solidFill>
                  <a:srgbClr val="333333"/>
                </a:solidFill>
                <a:latin typeface="Noto Sans CJK JP Regular"/>
                <a:cs typeface="Noto Sans CJK JP Regular"/>
              </a:rPr>
              <a:t>有固定的傾訴對象，情感和精神 </a:t>
            </a:r>
            <a:r>
              <a:rPr sz="2800" spc="-10" dirty="0">
                <a:solidFill>
                  <a:srgbClr val="333333"/>
                </a:solidFill>
                <a:latin typeface="Noto Sans CJK JP Regular"/>
                <a:cs typeface="Noto Sans CJK JP Regular"/>
              </a:rPr>
              <a:t>上得到支援</a:t>
            </a:r>
            <a:endParaRPr sz="2800">
              <a:latin typeface="Noto Sans CJK JP Regular"/>
              <a:cs typeface="Noto Sans CJK JP Regular"/>
            </a:endParaRPr>
          </a:p>
          <a:p>
            <a:pPr marL="413384" marR="5080" indent="-401320">
              <a:lnSpc>
                <a:spcPts val="3370"/>
              </a:lnSpc>
              <a:spcBef>
                <a:spcPts val="105"/>
              </a:spcBef>
            </a:pPr>
            <a:r>
              <a:rPr sz="2800" spc="-50" dirty="0">
                <a:solidFill>
                  <a:srgbClr val="333333"/>
                </a:solidFill>
                <a:latin typeface="Noto Sans CJK JP Regular"/>
                <a:cs typeface="Noto Sans CJK JP Regular"/>
              </a:rPr>
              <a:t>iii.</a:t>
            </a:r>
            <a:r>
              <a:rPr sz="2800" spc="-455" dirty="0">
                <a:solidFill>
                  <a:srgbClr val="333333"/>
                </a:solidFill>
                <a:latin typeface="Noto Sans CJK JP Regular"/>
                <a:cs typeface="Noto Sans CJK JP Regular"/>
              </a:rPr>
              <a:t> </a:t>
            </a:r>
            <a:r>
              <a:rPr sz="2800" spc="-5" dirty="0">
                <a:solidFill>
                  <a:srgbClr val="333333"/>
                </a:solidFill>
                <a:latin typeface="Noto Sans CJK JP Regular"/>
                <a:cs typeface="Noto Sans CJK JP Regular"/>
              </a:rPr>
              <a:t>分享理想、人生理想，激發對方 一起學習</a:t>
            </a:r>
            <a:endParaRPr sz="2800">
              <a:latin typeface="Noto Sans CJK JP Regular"/>
              <a:cs typeface="Noto Sans CJK JP Regula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47688" y="2971800"/>
            <a:ext cx="1944624" cy="1946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20000" y="1912620"/>
            <a:ext cx="1059179" cy="10591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6432" y="107645"/>
            <a:ext cx="5960568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85" dirty="0"/>
              <a:t>2.</a:t>
            </a:r>
            <a:r>
              <a:rPr sz="4400" spc="150" dirty="0"/>
              <a:t> </a:t>
            </a:r>
            <a:r>
              <a:rPr sz="4400" dirty="0"/>
              <a:t>中學生談戀愛</a:t>
            </a:r>
            <a:r>
              <a:rPr sz="4400" spc="5" dirty="0"/>
              <a:t>的</a:t>
            </a:r>
            <a:r>
              <a:rPr sz="6000" dirty="0"/>
              <a:t>弊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3255" y="1291843"/>
            <a:ext cx="515810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4825" indent="-492125">
              <a:lnSpc>
                <a:spcPct val="100000"/>
              </a:lnSpc>
              <a:spcBef>
                <a:spcPts val="95"/>
              </a:spcBef>
              <a:buFont typeface="Arial"/>
              <a:buAutoNum type="romanL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誤導人生目</a:t>
            </a:r>
            <a:r>
              <a:rPr sz="2800" spc="-15" dirty="0">
                <a:latin typeface="Droid Sans Fallback"/>
                <a:cs typeface="Droid Sans Fallback"/>
              </a:rPr>
              <a:t>標</a:t>
            </a:r>
            <a:r>
              <a:rPr sz="2800" spc="-5" dirty="0">
                <a:latin typeface="Droid Sans Fallback"/>
                <a:cs typeface="Droid Sans Fallback"/>
              </a:rPr>
              <a:t>，耽誤學習</a:t>
            </a:r>
            <a:r>
              <a:rPr sz="2800" spc="-5" dirty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504825" marR="716280" indent="-492125">
              <a:lnSpc>
                <a:spcPct val="100000"/>
              </a:lnSpc>
              <a:buFont typeface="Arial"/>
              <a:buAutoNum type="romanL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未能正確處理感情問</a:t>
            </a:r>
            <a:r>
              <a:rPr sz="2800" spc="-25" dirty="0">
                <a:latin typeface="Droid Sans Fallback"/>
                <a:cs typeface="Droid Sans Fallback"/>
              </a:rPr>
              <a:t>題</a:t>
            </a:r>
            <a:r>
              <a:rPr sz="2800" spc="-5" dirty="0">
                <a:latin typeface="Droid Sans Fallback"/>
                <a:cs typeface="Droid Sans Fallback"/>
              </a:rPr>
              <a:t>， 造成情緒和行動失</a:t>
            </a:r>
            <a:r>
              <a:rPr sz="2800" spc="-20" dirty="0">
                <a:latin typeface="Droid Sans Fallback"/>
                <a:cs typeface="Droid Sans Fallback"/>
              </a:rPr>
              <a:t>控</a:t>
            </a:r>
            <a:r>
              <a:rPr sz="2800" spc="-5" dirty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800" spc="-5" dirty="0">
                <a:latin typeface="Arial"/>
                <a:cs typeface="Arial"/>
              </a:rPr>
              <a:t>i.	</a:t>
            </a:r>
            <a:r>
              <a:rPr sz="2800" spc="-5" dirty="0">
                <a:latin typeface="Droid Sans Fallback"/>
                <a:cs typeface="Droid Sans Fallback"/>
              </a:rPr>
              <a:t>影響家庭或朋友之間的關</a:t>
            </a:r>
            <a:r>
              <a:rPr sz="2800" spc="-25" dirty="0">
                <a:latin typeface="Droid Sans Fallback"/>
                <a:cs typeface="Droid Sans Fallback"/>
              </a:rPr>
              <a:t>係</a:t>
            </a:r>
            <a:r>
              <a:rPr sz="2800" spc="-5" dirty="0">
                <a:latin typeface="Droid Sans Fallback"/>
                <a:cs typeface="Droid Sans Fallback"/>
              </a:rPr>
              <a:t>。</a:t>
            </a:r>
            <a:endParaRPr sz="2800">
              <a:latin typeface="Droid Sans Fallback"/>
              <a:cs typeface="Droid Sans Fallb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4790"/>
            <a:ext cx="8919210" cy="4693920"/>
          </a:xfrm>
          <a:custGeom>
            <a:avLst/>
            <a:gdLst/>
            <a:ahLst/>
            <a:cxnLst/>
            <a:rect l="l" t="t" r="r" b="b"/>
            <a:pathLst>
              <a:path w="8919210" h="4693920">
                <a:moveTo>
                  <a:pt x="0" y="4693920"/>
                </a:moveTo>
                <a:lnTo>
                  <a:pt x="8918956" y="4693920"/>
                </a:lnTo>
                <a:lnTo>
                  <a:pt x="8918956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918709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89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4790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0" y="4693920"/>
                </a:moveTo>
                <a:lnTo>
                  <a:pt x="225082" y="4693920"/>
                </a:lnTo>
                <a:lnTo>
                  <a:pt x="225082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90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8956" y="225043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225044" y="0"/>
                </a:moveTo>
                <a:lnTo>
                  <a:pt x="0" y="0"/>
                </a:lnTo>
                <a:lnTo>
                  <a:pt x="0" y="4693373"/>
                </a:lnTo>
                <a:lnTo>
                  <a:pt x="225044" y="4693373"/>
                </a:lnTo>
                <a:lnTo>
                  <a:pt x="2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16140" y="754380"/>
            <a:ext cx="180340" cy="265430"/>
          </a:xfrm>
          <a:custGeom>
            <a:avLst/>
            <a:gdLst/>
            <a:ahLst/>
            <a:cxnLst/>
            <a:rect l="l" t="t" r="r" b="b"/>
            <a:pathLst>
              <a:path w="180340" h="265430">
                <a:moveTo>
                  <a:pt x="117855" y="0"/>
                </a:moveTo>
                <a:lnTo>
                  <a:pt x="61975" y="0"/>
                </a:lnTo>
                <a:lnTo>
                  <a:pt x="39219" y="4331"/>
                </a:lnTo>
                <a:lnTo>
                  <a:pt x="19367" y="16176"/>
                </a:lnTo>
                <a:lnTo>
                  <a:pt x="5326" y="33807"/>
                </a:lnTo>
                <a:lnTo>
                  <a:pt x="0" y="55499"/>
                </a:lnTo>
                <a:lnTo>
                  <a:pt x="0" y="265175"/>
                </a:lnTo>
                <a:lnTo>
                  <a:pt x="30987" y="265175"/>
                </a:lnTo>
                <a:lnTo>
                  <a:pt x="30987" y="172720"/>
                </a:lnTo>
                <a:lnTo>
                  <a:pt x="179831" y="172720"/>
                </a:lnTo>
                <a:lnTo>
                  <a:pt x="179831" y="141859"/>
                </a:lnTo>
                <a:lnTo>
                  <a:pt x="30987" y="141859"/>
                </a:lnTo>
                <a:lnTo>
                  <a:pt x="30987" y="123317"/>
                </a:lnTo>
                <a:lnTo>
                  <a:pt x="179831" y="123317"/>
                </a:lnTo>
                <a:lnTo>
                  <a:pt x="179831" y="92456"/>
                </a:lnTo>
                <a:lnTo>
                  <a:pt x="30987" y="92456"/>
                </a:lnTo>
                <a:lnTo>
                  <a:pt x="30987" y="55499"/>
                </a:lnTo>
                <a:lnTo>
                  <a:pt x="34097" y="46452"/>
                </a:lnTo>
                <a:lnTo>
                  <a:pt x="41862" y="38560"/>
                </a:lnTo>
                <a:lnTo>
                  <a:pt x="51937" y="32978"/>
                </a:lnTo>
                <a:lnTo>
                  <a:pt x="61975" y="30861"/>
                </a:lnTo>
                <a:lnTo>
                  <a:pt x="173627" y="30861"/>
                </a:lnTo>
                <a:lnTo>
                  <a:pt x="169384" y="22530"/>
                </a:lnTo>
                <a:lnTo>
                  <a:pt x="161289" y="12319"/>
                </a:lnTo>
                <a:lnTo>
                  <a:pt x="150985" y="7822"/>
                </a:lnTo>
                <a:lnTo>
                  <a:pt x="139525" y="3873"/>
                </a:lnTo>
                <a:lnTo>
                  <a:pt x="128089" y="1067"/>
                </a:lnTo>
                <a:lnTo>
                  <a:pt x="117855" y="0"/>
                </a:lnTo>
                <a:close/>
              </a:path>
              <a:path w="180340" h="265430">
                <a:moveTo>
                  <a:pt x="105409" y="172720"/>
                </a:moveTo>
                <a:lnTo>
                  <a:pt x="74421" y="172720"/>
                </a:lnTo>
                <a:lnTo>
                  <a:pt x="74421" y="265175"/>
                </a:lnTo>
                <a:lnTo>
                  <a:pt x="105409" y="265175"/>
                </a:lnTo>
                <a:lnTo>
                  <a:pt x="105409" y="172720"/>
                </a:lnTo>
                <a:close/>
              </a:path>
              <a:path w="180340" h="265430">
                <a:moveTo>
                  <a:pt x="179831" y="172720"/>
                </a:moveTo>
                <a:lnTo>
                  <a:pt x="148843" y="172720"/>
                </a:lnTo>
                <a:lnTo>
                  <a:pt x="148843" y="265175"/>
                </a:lnTo>
                <a:lnTo>
                  <a:pt x="179831" y="265175"/>
                </a:lnTo>
                <a:lnTo>
                  <a:pt x="179831" y="172720"/>
                </a:lnTo>
                <a:close/>
              </a:path>
              <a:path w="180340" h="265430">
                <a:moveTo>
                  <a:pt x="179831" y="123317"/>
                </a:moveTo>
                <a:lnTo>
                  <a:pt x="148843" y="123317"/>
                </a:lnTo>
                <a:lnTo>
                  <a:pt x="148843" y="141859"/>
                </a:lnTo>
                <a:lnTo>
                  <a:pt x="179831" y="141859"/>
                </a:lnTo>
                <a:lnTo>
                  <a:pt x="179831" y="123317"/>
                </a:lnTo>
                <a:close/>
              </a:path>
              <a:path w="180340" h="265430">
                <a:moveTo>
                  <a:pt x="173627" y="30861"/>
                </a:moveTo>
                <a:lnTo>
                  <a:pt x="130175" y="30861"/>
                </a:lnTo>
                <a:lnTo>
                  <a:pt x="136398" y="36957"/>
                </a:lnTo>
                <a:lnTo>
                  <a:pt x="142620" y="43180"/>
                </a:lnTo>
                <a:lnTo>
                  <a:pt x="148843" y="49275"/>
                </a:lnTo>
                <a:lnTo>
                  <a:pt x="148843" y="92456"/>
                </a:lnTo>
                <a:lnTo>
                  <a:pt x="179831" y="92456"/>
                </a:lnTo>
                <a:lnTo>
                  <a:pt x="179831" y="55499"/>
                </a:lnTo>
                <a:lnTo>
                  <a:pt x="178667" y="45287"/>
                </a:lnTo>
                <a:lnTo>
                  <a:pt x="175180" y="33909"/>
                </a:lnTo>
                <a:lnTo>
                  <a:pt x="173627" y="308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16140" y="1575816"/>
            <a:ext cx="180340" cy="402590"/>
          </a:xfrm>
          <a:custGeom>
            <a:avLst/>
            <a:gdLst/>
            <a:ahLst/>
            <a:cxnLst/>
            <a:rect l="l" t="t" r="r" b="b"/>
            <a:pathLst>
              <a:path w="180340" h="402589">
                <a:moveTo>
                  <a:pt x="30987" y="0"/>
                </a:moveTo>
                <a:lnTo>
                  <a:pt x="0" y="0"/>
                </a:lnTo>
                <a:lnTo>
                  <a:pt x="0" y="259969"/>
                </a:lnTo>
                <a:lnTo>
                  <a:pt x="6223" y="259969"/>
                </a:lnTo>
                <a:lnTo>
                  <a:pt x="74421" y="396113"/>
                </a:lnTo>
                <a:lnTo>
                  <a:pt x="80644" y="402336"/>
                </a:lnTo>
                <a:lnTo>
                  <a:pt x="99186" y="402336"/>
                </a:lnTo>
                <a:lnTo>
                  <a:pt x="105409" y="396113"/>
                </a:lnTo>
                <a:lnTo>
                  <a:pt x="127103" y="352806"/>
                </a:lnTo>
                <a:lnTo>
                  <a:pt x="92963" y="352806"/>
                </a:lnTo>
                <a:lnTo>
                  <a:pt x="80644" y="340487"/>
                </a:lnTo>
                <a:lnTo>
                  <a:pt x="133274" y="340487"/>
                </a:lnTo>
                <a:lnTo>
                  <a:pt x="148797" y="309499"/>
                </a:lnTo>
                <a:lnTo>
                  <a:pt x="68199" y="309499"/>
                </a:lnTo>
                <a:lnTo>
                  <a:pt x="43433" y="266192"/>
                </a:lnTo>
                <a:lnTo>
                  <a:pt x="61975" y="266192"/>
                </a:lnTo>
                <a:lnTo>
                  <a:pt x="92963" y="235204"/>
                </a:lnTo>
                <a:lnTo>
                  <a:pt x="30987" y="235204"/>
                </a:lnTo>
                <a:lnTo>
                  <a:pt x="30987" y="0"/>
                </a:lnTo>
                <a:close/>
              </a:path>
              <a:path w="180340" h="402589">
                <a:moveTo>
                  <a:pt x="133274" y="340487"/>
                </a:moveTo>
                <a:lnTo>
                  <a:pt x="99186" y="340487"/>
                </a:lnTo>
                <a:lnTo>
                  <a:pt x="92963" y="352806"/>
                </a:lnTo>
                <a:lnTo>
                  <a:pt x="127103" y="352806"/>
                </a:lnTo>
                <a:lnTo>
                  <a:pt x="133274" y="340487"/>
                </a:lnTo>
                <a:close/>
              </a:path>
              <a:path w="180340" h="402589">
                <a:moveTo>
                  <a:pt x="179831" y="0"/>
                </a:moveTo>
                <a:lnTo>
                  <a:pt x="148843" y="0"/>
                </a:lnTo>
                <a:lnTo>
                  <a:pt x="148843" y="235204"/>
                </a:lnTo>
                <a:lnTo>
                  <a:pt x="92963" y="235204"/>
                </a:lnTo>
                <a:lnTo>
                  <a:pt x="117855" y="266192"/>
                </a:lnTo>
                <a:lnTo>
                  <a:pt x="136398" y="266192"/>
                </a:lnTo>
                <a:lnTo>
                  <a:pt x="111632" y="309499"/>
                </a:lnTo>
                <a:lnTo>
                  <a:pt x="148797" y="309499"/>
                </a:lnTo>
                <a:lnTo>
                  <a:pt x="173608" y="259969"/>
                </a:lnTo>
                <a:lnTo>
                  <a:pt x="179831" y="259969"/>
                </a:lnTo>
                <a:lnTo>
                  <a:pt x="179831" y="0"/>
                </a:lnTo>
                <a:close/>
              </a:path>
              <a:path w="180340" h="402589">
                <a:moveTo>
                  <a:pt x="105409" y="0"/>
                </a:moveTo>
                <a:lnTo>
                  <a:pt x="74421" y="0"/>
                </a:lnTo>
                <a:lnTo>
                  <a:pt x="74421" y="204216"/>
                </a:lnTo>
                <a:lnTo>
                  <a:pt x="43433" y="235204"/>
                </a:lnTo>
                <a:lnTo>
                  <a:pt x="136398" y="235204"/>
                </a:lnTo>
                <a:lnTo>
                  <a:pt x="105409" y="204216"/>
                </a:lnTo>
                <a:lnTo>
                  <a:pt x="105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92111" y="1019555"/>
            <a:ext cx="2152015" cy="687705"/>
          </a:xfrm>
          <a:custGeom>
            <a:avLst/>
            <a:gdLst/>
            <a:ahLst/>
            <a:cxnLst/>
            <a:rect l="l" t="t" r="r" b="b"/>
            <a:pathLst>
              <a:path w="2152015" h="687705">
                <a:moveTo>
                  <a:pt x="726252" y="37211"/>
                </a:moveTo>
                <a:lnTo>
                  <a:pt x="601472" y="37211"/>
                </a:lnTo>
                <a:lnTo>
                  <a:pt x="651238" y="42904"/>
                </a:lnTo>
                <a:lnTo>
                  <a:pt x="696896" y="59610"/>
                </a:lnTo>
                <a:lnTo>
                  <a:pt x="736721" y="86770"/>
                </a:lnTo>
                <a:lnTo>
                  <a:pt x="768985" y="123825"/>
                </a:lnTo>
                <a:lnTo>
                  <a:pt x="1017016" y="123825"/>
                </a:lnTo>
                <a:lnTo>
                  <a:pt x="1017016" y="501523"/>
                </a:lnTo>
                <a:lnTo>
                  <a:pt x="768985" y="501523"/>
                </a:lnTo>
                <a:lnTo>
                  <a:pt x="738269" y="545269"/>
                </a:lnTo>
                <a:lnTo>
                  <a:pt x="703264" y="582977"/>
                </a:lnTo>
                <a:lnTo>
                  <a:pt x="665860" y="613790"/>
                </a:lnTo>
                <a:lnTo>
                  <a:pt x="627949" y="636857"/>
                </a:lnTo>
                <a:lnTo>
                  <a:pt x="591420" y="651324"/>
                </a:lnTo>
                <a:lnTo>
                  <a:pt x="558165" y="656336"/>
                </a:lnTo>
                <a:lnTo>
                  <a:pt x="403098" y="656336"/>
                </a:lnTo>
                <a:lnTo>
                  <a:pt x="403098" y="687324"/>
                </a:lnTo>
                <a:lnTo>
                  <a:pt x="558165" y="687324"/>
                </a:lnTo>
                <a:lnTo>
                  <a:pt x="592370" y="682332"/>
                </a:lnTo>
                <a:lnTo>
                  <a:pt x="631401" y="668048"/>
                </a:lnTo>
                <a:lnTo>
                  <a:pt x="672846" y="645509"/>
                </a:lnTo>
                <a:lnTo>
                  <a:pt x="714290" y="615752"/>
                </a:lnTo>
                <a:lnTo>
                  <a:pt x="753321" y="579814"/>
                </a:lnTo>
                <a:lnTo>
                  <a:pt x="787527" y="538734"/>
                </a:lnTo>
                <a:lnTo>
                  <a:pt x="1048004" y="538734"/>
                </a:lnTo>
                <a:lnTo>
                  <a:pt x="1048004" y="86741"/>
                </a:lnTo>
                <a:lnTo>
                  <a:pt x="787527" y="86741"/>
                </a:lnTo>
                <a:lnTo>
                  <a:pt x="750651" y="52292"/>
                </a:lnTo>
                <a:lnTo>
                  <a:pt x="726252" y="37211"/>
                </a:lnTo>
                <a:close/>
              </a:path>
              <a:path w="2152015" h="687705">
                <a:moveTo>
                  <a:pt x="1048004" y="538734"/>
                </a:moveTo>
                <a:lnTo>
                  <a:pt x="1017016" y="538734"/>
                </a:lnTo>
                <a:lnTo>
                  <a:pt x="1017016" y="619252"/>
                </a:lnTo>
                <a:lnTo>
                  <a:pt x="1023239" y="625348"/>
                </a:lnTo>
                <a:lnTo>
                  <a:pt x="2151888" y="625348"/>
                </a:lnTo>
                <a:lnTo>
                  <a:pt x="2151888" y="594487"/>
                </a:lnTo>
                <a:lnTo>
                  <a:pt x="1048004" y="594487"/>
                </a:lnTo>
                <a:lnTo>
                  <a:pt x="1048004" y="538734"/>
                </a:lnTo>
                <a:close/>
              </a:path>
              <a:path w="2152015" h="687705">
                <a:moveTo>
                  <a:pt x="384429" y="130048"/>
                </a:moveTo>
                <a:lnTo>
                  <a:pt x="124079" y="130048"/>
                </a:lnTo>
                <a:lnTo>
                  <a:pt x="93154" y="136616"/>
                </a:lnTo>
                <a:lnTo>
                  <a:pt x="67468" y="154781"/>
                </a:lnTo>
                <a:lnTo>
                  <a:pt x="49926" y="182233"/>
                </a:lnTo>
                <a:lnTo>
                  <a:pt x="43434" y="216662"/>
                </a:lnTo>
                <a:lnTo>
                  <a:pt x="44598" y="230546"/>
                </a:lnTo>
                <a:lnTo>
                  <a:pt x="48085" y="243824"/>
                </a:lnTo>
                <a:lnTo>
                  <a:pt x="53881" y="255934"/>
                </a:lnTo>
                <a:lnTo>
                  <a:pt x="61976" y="266319"/>
                </a:lnTo>
                <a:lnTo>
                  <a:pt x="36593" y="275361"/>
                </a:lnTo>
                <a:lnTo>
                  <a:pt x="17033" y="292560"/>
                </a:lnTo>
                <a:lnTo>
                  <a:pt x="4450" y="316736"/>
                </a:lnTo>
                <a:lnTo>
                  <a:pt x="0" y="346710"/>
                </a:lnTo>
                <a:lnTo>
                  <a:pt x="4450" y="373159"/>
                </a:lnTo>
                <a:lnTo>
                  <a:pt x="17033" y="395525"/>
                </a:lnTo>
                <a:lnTo>
                  <a:pt x="36593" y="412057"/>
                </a:lnTo>
                <a:lnTo>
                  <a:pt x="61976" y="421005"/>
                </a:lnTo>
                <a:lnTo>
                  <a:pt x="53881" y="434984"/>
                </a:lnTo>
                <a:lnTo>
                  <a:pt x="48085" y="448929"/>
                </a:lnTo>
                <a:lnTo>
                  <a:pt x="44598" y="462849"/>
                </a:lnTo>
                <a:lnTo>
                  <a:pt x="43434" y="476758"/>
                </a:lnTo>
                <a:lnTo>
                  <a:pt x="49926" y="507662"/>
                </a:lnTo>
                <a:lnTo>
                  <a:pt x="67468" y="533304"/>
                </a:lnTo>
                <a:lnTo>
                  <a:pt x="93154" y="550802"/>
                </a:lnTo>
                <a:lnTo>
                  <a:pt x="124079" y="557276"/>
                </a:lnTo>
                <a:lnTo>
                  <a:pt x="514731" y="557276"/>
                </a:lnTo>
                <a:lnTo>
                  <a:pt x="514731" y="526288"/>
                </a:lnTo>
                <a:lnTo>
                  <a:pt x="124079" y="526288"/>
                </a:lnTo>
                <a:lnTo>
                  <a:pt x="105818" y="522031"/>
                </a:lnTo>
                <a:lnTo>
                  <a:pt x="89916" y="510809"/>
                </a:lnTo>
                <a:lnTo>
                  <a:pt x="78680" y="494944"/>
                </a:lnTo>
                <a:lnTo>
                  <a:pt x="74422" y="476758"/>
                </a:lnTo>
                <a:lnTo>
                  <a:pt x="78680" y="455945"/>
                </a:lnTo>
                <a:lnTo>
                  <a:pt x="89916" y="440372"/>
                </a:lnTo>
                <a:lnTo>
                  <a:pt x="105818" y="430609"/>
                </a:lnTo>
                <a:lnTo>
                  <a:pt x="124079" y="427228"/>
                </a:lnTo>
                <a:lnTo>
                  <a:pt x="341122" y="427228"/>
                </a:lnTo>
                <a:lnTo>
                  <a:pt x="341122" y="396240"/>
                </a:lnTo>
                <a:lnTo>
                  <a:pt x="80645" y="396240"/>
                </a:lnTo>
                <a:lnTo>
                  <a:pt x="62384" y="391983"/>
                </a:lnTo>
                <a:lnTo>
                  <a:pt x="46482" y="380761"/>
                </a:lnTo>
                <a:lnTo>
                  <a:pt x="35246" y="364896"/>
                </a:lnTo>
                <a:lnTo>
                  <a:pt x="30988" y="346710"/>
                </a:lnTo>
                <a:lnTo>
                  <a:pt x="35246" y="325951"/>
                </a:lnTo>
                <a:lnTo>
                  <a:pt x="46482" y="310372"/>
                </a:lnTo>
                <a:lnTo>
                  <a:pt x="62384" y="300579"/>
                </a:lnTo>
                <a:lnTo>
                  <a:pt x="80645" y="297180"/>
                </a:lnTo>
                <a:lnTo>
                  <a:pt x="341122" y="297180"/>
                </a:lnTo>
                <a:lnTo>
                  <a:pt x="341122" y="266319"/>
                </a:lnTo>
                <a:lnTo>
                  <a:pt x="124079" y="266319"/>
                </a:lnTo>
                <a:lnTo>
                  <a:pt x="105818" y="262060"/>
                </a:lnTo>
                <a:lnTo>
                  <a:pt x="89916" y="250825"/>
                </a:lnTo>
                <a:lnTo>
                  <a:pt x="78680" y="234922"/>
                </a:lnTo>
                <a:lnTo>
                  <a:pt x="74422" y="216662"/>
                </a:lnTo>
                <a:lnTo>
                  <a:pt x="78680" y="195903"/>
                </a:lnTo>
                <a:lnTo>
                  <a:pt x="89916" y="180324"/>
                </a:lnTo>
                <a:lnTo>
                  <a:pt x="105818" y="170531"/>
                </a:lnTo>
                <a:lnTo>
                  <a:pt x="124079" y="167132"/>
                </a:lnTo>
                <a:lnTo>
                  <a:pt x="384429" y="167132"/>
                </a:lnTo>
                <a:lnTo>
                  <a:pt x="384429" y="130048"/>
                </a:lnTo>
                <a:close/>
              </a:path>
              <a:path w="2152015" h="687705">
                <a:moveTo>
                  <a:pt x="601472" y="0"/>
                </a:moveTo>
                <a:lnTo>
                  <a:pt x="210820" y="0"/>
                </a:lnTo>
                <a:lnTo>
                  <a:pt x="179895" y="6588"/>
                </a:lnTo>
                <a:lnTo>
                  <a:pt x="154209" y="24796"/>
                </a:lnTo>
                <a:lnTo>
                  <a:pt x="136667" y="52292"/>
                </a:lnTo>
                <a:lnTo>
                  <a:pt x="130177" y="86770"/>
                </a:lnTo>
                <a:lnTo>
                  <a:pt x="131341" y="99579"/>
                </a:lnTo>
                <a:lnTo>
                  <a:pt x="134842" y="110680"/>
                </a:lnTo>
                <a:lnTo>
                  <a:pt x="140676" y="120638"/>
                </a:lnTo>
                <a:lnTo>
                  <a:pt x="148844" y="130048"/>
                </a:lnTo>
                <a:lnTo>
                  <a:pt x="210820" y="130048"/>
                </a:lnTo>
                <a:lnTo>
                  <a:pt x="192633" y="126763"/>
                </a:lnTo>
                <a:lnTo>
                  <a:pt x="176768" y="117681"/>
                </a:lnTo>
                <a:lnTo>
                  <a:pt x="165546" y="103955"/>
                </a:lnTo>
                <a:lnTo>
                  <a:pt x="161290" y="86741"/>
                </a:lnTo>
                <a:lnTo>
                  <a:pt x="165546" y="65928"/>
                </a:lnTo>
                <a:lnTo>
                  <a:pt x="176768" y="50355"/>
                </a:lnTo>
                <a:lnTo>
                  <a:pt x="192633" y="40592"/>
                </a:lnTo>
                <a:lnTo>
                  <a:pt x="210820" y="37211"/>
                </a:lnTo>
                <a:lnTo>
                  <a:pt x="726252" y="37211"/>
                </a:lnTo>
                <a:lnTo>
                  <a:pt x="706167" y="24796"/>
                </a:lnTo>
                <a:lnTo>
                  <a:pt x="655849" y="6588"/>
                </a:lnTo>
                <a:lnTo>
                  <a:pt x="601472" y="0"/>
                </a:lnTo>
                <a:close/>
              </a:path>
              <a:path w="2152015" h="687705">
                <a:moveTo>
                  <a:pt x="2151888" y="0"/>
                </a:moveTo>
                <a:lnTo>
                  <a:pt x="1023239" y="0"/>
                </a:lnTo>
                <a:lnTo>
                  <a:pt x="1017016" y="6223"/>
                </a:lnTo>
                <a:lnTo>
                  <a:pt x="1017016" y="86741"/>
                </a:lnTo>
                <a:lnTo>
                  <a:pt x="1048004" y="86741"/>
                </a:lnTo>
                <a:lnTo>
                  <a:pt x="1048004" y="30988"/>
                </a:lnTo>
                <a:lnTo>
                  <a:pt x="2151888" y="30988"/>
                </a:lnTo>
                <a:lnTo>
                  <a:pt x="2151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79092" y="3810000"/>
            <a:ext cx="30480" cy="32384"/>
          </a:xfrm>
          <a:custGeom>
            <a:avLst/>
            <a:gdLst/>
            <a:ahLst/>
            <a:cxnLst/>
            <a:rect l="l" t="t" r="r" b="b"/>
            <a:pathLst>
              <a:path w="30480" h="32385">
                <a:moveTo>
                  <a:pt x="30480" y="0"/>
                </a:moveTo>
                <a:lnTo>
                  <a:pt x="0" y="5587"/>
                </a:lnTo>
                <a:lnTo>
                  <a:pt x="0" y="32003"/>
                </a:lnTo>
                <a:lnTo>
                  <a:pt x="30480" y="32003"/>
                </a:lnTo>
                <a:lnTo>
                  <a:pt x="30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79092" y="3285744"/>
            <a:ext cx="669290" cy="668020"/>
          </a:xfrm>
          <a:custGeom>
            <a:avLst/>
            <a:gdLst/>
            <a:ahLst/>
            <a:cxnLst/>
            <a:rect l="l" t="t" r="r" b="b"/>
            <a:pathLst>
              <a:path w="669289" h="668020">
                <a:moveTo>
                  <a:pt x="669035" y="30860"/>
                </a:moveTo>
                <a:lnTo>
                  <a:pt x="638047" y="30860"/>
                </a:lnTo>
                <a:lnTo>
                  <a:pt x="638047" y="636612"/>
                </a:lnTo>
                <a:lnTo>
                  <a:pt x="235457" y="636612"/>
                </a:lnTo>
                <a:lnTo>
                  <a:pt x="235457" y="667511"/>
                </a:lnTo>
                <a:lnTo>
                  <a:pt x="662813" y="667511"/>
                </a:lnTo>
                <a:lnTo>
                  <a:pt x="669035" y="661327"/>
                </a:lnTo>
                <a:lnTo>
                  <a:pt x="669035" y="30860"/>
                </a:lnTo>
                <a:close/>
              </a:path>
              <a:path w="669289" h="668020">
                <a:moveTo>
                  <a:pt x="662813" y="0"/>
                </a:moveTo>
                <a:lnTo>
                  <a:pt x="198246" y="0"/>
                </a:lnTo>
                <a:lnTo>
                  <a:pt x="6222" y="197738"/>
                </a:lnTo>
                <a:lnTo>
                  <a:pt x="0" y="203961"/>
                </a:lnTo>
                <a:lnTo>
                  <a:pt x="0" y="358520"/>
                </a:lnTo>
                <a:lnTo>
                  <a:pt x="30987" y="358520"/>
                </a:lnTo>
                <a:lnTo>
                  <a:pt x="30987" y="222503"/>
                </a:lnTo>
                <a:lnTo>
                  <a:pt x="223012" y="222503"/>
                </a:lnTo>
                <a:lnTo>
                  <a:pt x="229234" y="216280"/>
                </a:lnTo>
                <a:lnTo>
                  <a:pt x="229234" y="191642"/>
                </a:lnTo>
                <a:lnTo>
                  <a:pt x="55752" y="191642"/>
                </a:lnTo>
                <a:lnTo>
                  <a:pt x="198246" y="49402"/>
                </a:lnTo>
                <a:lnTo>
                  <a:pt x="229234" y="49402"/>
                </a:lnTo>
                <a:lnTo>
                  <a:pt x="229234" y="30860"/>
                </a:lnTo>
                <a:lnTo>
                  <a:pt x="669035" y="30860"/>
                </a:lnTo>
                <a:lnTo>
                  <a:pt x="669035" y="6222"/>
                </a:lnTo>
                <a:lnTo>
                  <a:pt x="662813" y="0"/>
                </a:lnTo>
                <a:close/>
              </a:path>
              <a:path w="669289" h="668020">
                <a:moveTo>
                  <a:pt x="229234" y="49402"/>
                </a:moveTo>
                <a:lnTo>
                  <a:pt x="198246" y="49402"/>
                </a:lnTo>
                <a:lnTo>
                  <a:pt x="198246" y="191642"/>
                </a:lnTo>
                <a:lnTo>
                  <a:pt x="229234" y="191642"/>
                </a:lnTo>
                <a:lnTo>
                  <a:pt x="229234" y="494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3465703"/>
            <a:ext cx="2115820" cy="923290"/>
          </a:xfrm>
          <a:custGeom>
            <a:avLst/>
            <a:gdLst/>
            <a:ahLst/>
            <a:cxnLst/>
            <a:rect l="l" t="t" r="r" b="b"/>
            <a:pathLst>
              <a:path w="2115820" h="923289">
                <a:moveTo>
                  <a:pt x="1139283" y="697560"/>
                </a:moveTo>
                <a:lnTo>
                  <a:pt x="1097965" y="697560"/>
                </a:lnTo>
                <a:lnTo>
                  <a:pt x="1123267" y="725913"/>
                </a:lnTo>
                <a:lnTo>
                  <a:pt x="1155634" y="749113"/>
                </a:lnTo>
                <a:lnTo>
                  <a:pt x="1194893" y="767157"/>
                </a:lnTo>
                <a:lnTo>
                  <a:pt x="1240872" y="780047"/>
                </a:lnTo>
                <a:lnTo>
                  <a:pt x="1293397" y="787781"/>
                </a:lnTo>
                <a:lnTo>
                  <a:pt x="1379231" y="791615"/>
                </a:lnTo>
                <a:lnTo>
                  <a:pt x="1405001" y="795772"/>
                </a:lnTo>
                <a:lnTo>
                  <a:pt x="1430770" y="803410"/>
                </a:lnTo>
                <a:lnTo>
                  <a:pt x="1457706" y="815111"/>
                </a:lnTo>
                <a:lnTo>
                  <a:pt x="1637664" y="907910"/>
                </a:lnTo>
                <a:lnTo>
                  <a:pt x="1651688" y="915931"/>
                </a:lnTo>
                <a:lnTo>
                  <a:pt x="1666319" y="921053"/>
                </a:lnTo>
                <a:lnTo>
                  <a:pt x="1713525" y="914481"/>
                </a:lnTo>
                <a:lnTo>
                  <a:pt x="1744266" y="889342"/>
                </a:lnTo>
                <a:lnTo>
                  <a:pt x="1687322" y="889342"/>
                </a:lnTo>
                <a:lnTo>
                  <a:pt x="1677989" y="889246"/>
                </a:lnTo>
                <a:lnTo>
                  <a:pt x="1668668" y="888569"/>
                </a:lnTo>
                <a:lnTo>
                  <a:pt x="1659372" y="886733"/>
                </a:lnTo>
                <a:lnTo>
                  <a:pt x="1650111" y="883158"/>
                </a:lnTo>
                <a:lnTo>
                  <a:pt x="1470152" y="784174"/>
                </a:lnTo>
                <a:lnTo>
                  <a:pt x="1441271" y="772473"/>
                </a:lnTo>
                <a:lnTo>
                  <a:pt x="1411224" y="764835"/>
                </a:lnTo>
                <a:lnTo>
                  <a:pt x="1381176" y="760678"/>
                </a:lnTo>
                <a:lnTo>
                  <a:pt x="1293915" y="756843"/>
                </a:lnTo>
                <a:lnTo>
                  <a:pt x="1242942" y="749109"/>
                </a:lnTo>
                <a:lnTo>
                  <a:pt x="1199549" y="736220"/>
                </a:lnTo>
                <a:lnTo>
                  <a:pt x="1163910" y="718176"/>
                </a:lnTo>
                <a:lnTo>
                  <a:pt x="1139283" y="697560"/>
                </a:lnTo>
                <a:close/>
              </a:path>
              <a:path w="2115820" h="923289">
                <a:moveTo>
                  <a:pt x="1520489" y="645543"/>
                </a:moveTo>
                <a:lnTo>
                  <a:pt x="1514363" y="646510"/>
                </a:lnTo>
                <a:lnTo>
                  <a:pt x="1509404" y="649800"/>
                </a:lnTo>
                <a:lnTo>
                  <a:pt x="1504834" y="659761"/>
                </a:lnTo>
                <a:lnTo>
                  <a:pt x="1505807" y="665849"/>
                </a:lnTo>
                <a:lnTo>
                  <a:pt x="1509113" y="670778"/>
                </a:lnTo>
                <a:lnTo>
                  <a:pt x="1513586" y="672807"/>
                </a:lnTo>
                <a:lnTo>
                  <a:pt x="1705864" y="796544"/>
                </a:lnTo>
                <a:lnTo>
                  <a:pt x="1720917" y="808915"/>
                </a:lnTo>
                <a:lnTo>
                  <a:pt x="1728374" y="825928"/>
                </a:lnTo>
                <a:lnTo>
                  <a:pt x="1727688" y="845260"/>
                </a:lnTo>
                <a:lnTo>
                  <a:pt x="1707435" y="879290"/>
                </a:lnTo>
                <a:lnTo>
                  <a:pt x="1687322" y="889342"/>
                </a:lnTo>
                <a:lnTo>
                  <a:pt x="1744266" y="889342"/>
                </a:lnTo>
                <a:lnTo>
                  <a:pt x="1749298" y="883158"/>
                </a:lnTo>
                <a:lnTo>
                  <a:pt x="1761162" y="852610"/>
                </a:lnTo>
                <a:lnTo>
                  <a:pt x="1760204" y="819743"/>
                </a:lnTo>
                <a:lnTo>
                  <a:pt x="1747601" y="789196"/>
                </a:lnTo>
                <a:lnTo>
                  <a:pt x="1724533" y="765606"/>
                </a:lnTo>
                <a:lnTo>
                  <a:pt x="1600454" y="691375"/>
                </a:lnTo>
                <a:lnTo>
                  <a:pt x="1774762" y="691375"/>
                </a:lnTo>
                <a:lnTo>
                  <a:pt x="1526032" y="648055"/>
                </a:lnTo>
                <a:lnTo>
                  <a:pt x="1520489" y="645543"/>
                </a:lnTo>
                <a:close/>
              </a:path>
              <a:path w="2115820" h="923289">
                <a:moveTo>
                  <a:pt x="868438" y="184023"/>
                </a:moveTo>
                <a:lnTo>
                  <a:pt x="0" y="184023"/>
                </a:lnTo>
                <a:lnTo>
                  <a:pt x="0" y="215011"/>
                </a:lnTo>
                <a:lnTo>
                  <a:pt x="843635" y="215011"/>
                </a:lnTo>
                <a:lnTo>
                  <a:pt x="843635" y="777989"/>
                </a:lnTo>
                <a:lnTo>
                  <a:pt x="0" y="777989"/>
                </a:lnTo>
                <a:lnTo>
                  <a:pt x="0" y="808913"/>
                </a:lnTo>
                <a:lnTo>
                  <a:pt x="868438" y="808913"/>
                </a:lnTo>
                <a:lnTo>
                  <a:pt x="880846" y="802728"/>
                </a:lnTo>
                <a:lnTo>
                  <a:pt x="880846" y="697560"/>
                </a:lnTo>
                <a:lnTo>
                  <a:pt x="1139283" y="697560"/>
                </a:lnTo>
                <a:lnTo>
                  <a:pt x="1136197" y="694976"/>
                </a:lnTo>
                <a:lnTo>
                  <a:pt x="1116584" y="666623"/>
                </a:lnTo>
                <a:lnTo>
                  <a:pt x="880846" y="666623"/>
                </a:lnTo>
                <a:lnTo>
                  <a:pt x="880846" y="326390"/>
                </a:lnTo>
                <a:lnTo>
                  <a:pt x="1116584" y="326390"/>
                </a:lnTo>
                <a:lnTo>
                  <a:pt x="1122303" y="313479"/>
                </a:lnTo>
                <a:lnTo>
                  <a:pt x="1129761" y="302355"/>
                </a:lnTo>
                <a:lnTo>
                  <a:pt x="1135797" y="295402"/>
                </a:lnTo>
                <a:lnTo>
                  <a:pt x="880846" y="295402"/>
                </a:lnTo>
                <a:lnTo>
                  <a:pt x="880846" y="190246"/>
                </a:lnTo>
                <a:lnTo>
                  <a:pt x="868438" y="184023"/>
                </a:lnTo>
                <a:close/>
              </a:path>
              <a:path w="2115820" h="923289">
                <a:moveTo>
                  <a:pt x="700963" y="215011"/>
                </a:moveTo>
                <a:lnTo>
                  <a:pt x="669937" y="215011"/>
                </a:lnTo>
                <a:lnTo>
                  <a:pt x="669937" y="777989"/>
                </a:lnTo>
                <a:lnTo>
                  <a:pt x="700963" y="777989"/>
                </a:lnTo>
                <a:lnTo>
                  <a:pt x="700963" y="215011"/>
                </a:lnTo>
                <a:close/>
              </a:path>
              <a:path w="2115820" h="923289">
                <a:moveTo>
                  <a:pt x="1774762" y="691375"/>
                </a:moveTo>
                <a:lnTo>
                  <a:pt x="1600454" y="691375"/>
                </a:lnTo>
                <a:lnTo>
                  <a:pt x="1910588" y="747052"/>
                </a:lnTo>
                <a:lnTo>
                  <a:pt x="1928114" y="749468"/>
                </a:lnTo>
                <a:lnTo>
                  <a:pt x="1943925" y="747825"/>
                </a:lnTo>
                <a:lnTo>
                  <a:pt x="1958594" y="742703"/>
                </a:lnTo>
                <a:lnTo>
                  <a:pt x="1972691" y="734682"/>
                </a:lnTo>
                <a:lnTo>
                  <a:pt x="1985452" y="724334"/>
                </a:lnTo>
                <a:lnTo>
                  <a:pt x="1990393" y="718627"/>
                </a:lnTo>
                <a:lnTo>
                  <a:pt x="1927000" y="718627"/>
                </a:lnTo>
                <a:lnTo>
                  <a:pt x="1916811" y="716114"/>
                </a:lnTo>
                <a:lnTo>
                  <a:pt x="1774762" y="691375"/>
                </a:lnTo>
                <a:close/>
              </a:path>
              <a:path w="2115820" h="923289">
                <a:moveTo>
                  <a:pt x="1755520" y="542886"/>
                </a:moveTo>
                <a:lnTo>
                  <a:pt x="1606677" y="542886"/>
                </a:lnTo>
                <a:lnTo>
                  <a:pt x="1941576" y="617118"/>
                </a:lnTo>
                <a:lnTo>
                  <a:pt x="1950813" y="621861"/>
                </a:lnTo>
                <a:lnTo>
                  <a:pt x="1976215" y="651155"/>
                </a:lnTo>
                <a:lnTo>
                  <a:pt x="1978787" y="678992"/>
                </a:lnTo>
                <a:lnTo>
                  <a:pt x="1976667" y="688180"/>
                </a:lnTo>
                <a:lnTo>
                  <a:pt x="1971071" y="696785"/>
                </a:lnTo>
                <a:lnTo>
                  <a:pt x="1963142" y="704228"/>
                </a:lnTo>
                <a:lnTo>
                  <a:pt x="1954022" y="709930"/>
                </a:lnTo>
                <a:lnTo>
                  <a:pt x="1947332" y="714375"/>
                </a:lnTo>
                <a:lnTo>
                  <a:pt x="1937750" y="717661"/>
                </a:lnTo>
                <a:lnTo>
                  <a:pt x="1927000" y="718627"/>
                </a:lnTo>
                <a:lnTo>
                  <a:pt x="1990393" y="718627"/>
                </a:lnTo>
                <a:lnTo>
                  <a:pt x="2009902" y="685177"/>
                </a:lnTo>
                <a:lnTo>
                  <a:pt x="2012219" y="669715"/>
                </a:lnTo>
                <a:lnTo>
                  <a:pt x="2010632" y="654246"/>
                </a:lnTo>
                <a:lnTo>
                  <a:pt x="1987071" y="610552"/>
                </a:lnTo>
                <a:lnTo>
                  <a:pt x="1947799" y="586193"/>
                </a:lnTo>
                <a:lnTo>
                  <a:pt x="1755520" y="542886"/>
                </a:lnTo>
                <a:close/>
              </a:path>
              <a:path w="2115820" h="923289">
                <a:moveTo>
                  <a:pt x="2010646" y="202565"/>
                </a:moveTo>
                <a:lnTo>
                  <a:pt x="1935352" y="202565"/>
                </a:lnTo>
                <a:lnTo>
                  <a:pt x="1944687" y="202662"/>
                </a:lnTo>
                <a:lnTo>
                  <a:pt x="1954022" y="203342"/>
                </a:lnTo>
                <a:lnTo>
                  <a:pt x="1987359" y="224996"/>
                </a:lnTo>
                <a:lnTo>
                  <a:pt x="1997456" y="245872"/>
                </a:lnTo>
                <a:lnTo>
                  <a:pt x="1997358" y="255186"/>
                </a:lnTo>
                <a:lnTo>
                  <a:pt x="1981918" y="291177"/>
                </a:lnTo>
                <a:lnTo>
                  <a:pt x="1954022" y="301625"/>
                </a:lnTo>
                <a:lnTo>
                  <a:pt x="1606677" y="375793"/>
                </a:lnTo>
                <a:lnTo>
                  <a:pt x="1594231" y="388239"/>
                </a:lnTo>
                <a:lnTo>
                  <a:pt x="1594231" y="394462"/>
                </a:lnTo>
                <a:lnTo>
                  <a:pt x="1595397" y="402548"/>
                </a:lnTo>
                <a:lnTo>
                  <a:pt x="1598898" y="408327"/>
                </a:lnTo>
                <a:lnTo>
                  <a:pt x="1604732" y="411796"/>
                </a:lnTo>
                <a:lnTo>
                  <a:pt x="1612900" y="412953"/>
                </a:lnTo>
                <a:lnTo>
                  <a:pt x="2034667" y="412953"/>
                </a:lnTo>
                <a:lnTo>
                  <a:pt x="2055498" y="416337"/>
                </a:lnTo>
                <a:lnTo>
                  <a:pt x="2071116" y="426104"/>
                </a:lnTo>
                <a:lnTo>
                  <a:pt x="2080922" y="441671"/>
                </a:lnTo>
                <a:lnTo>
                  <a:pt x="2084324" y="462457"/>
                </a:lnTo>
                <a:lnTo>
                  <a:pt x="2080922" y="480633"/>
                </a:lnTo>
                <a:lnTo>
                  <a:pt x="2071116" y="496485"/>
                </a:lnTo>
                <a:lnTo>
                  <a:pt x="2055498" y="507697"/>
                </a:lnTo>
                <a:lnTo>
                  <a:pt x="2034667" y="511949"/>
                </a:lnTo>
                <a:lnTo>
                  <a:pt x="1600454" y="511949"/>
                </a:lnTo>
                <a:lnTo>
                  <a:pt x="1594231" y="518134"/>
                </a:lnTo>
                <a:lnTo>
                  <a:pt x="1594231" y="536702"/>
                </a:lnTo>
                <a:lnTo>
                  <a:pt x="1600454" y="542886"/>
                </a:lnTo>
                <a:lnTo>
                  <a:pt x="2034667" y="542886"/>
                </a:lnTo>
                <a:lnTo>
                  <a:pt x="2065591" y="536409"/>
                </a:lnTo>
                <a:lnTo>
                  <a:pt x="2091277" y="518912"/>
                </a:lnTo>
                <a:lnTo>
                  <a:pt x="2108819" y="493294"/>
                </a:lnTo>
                <a:lnTo>
                  <a:pt x="2115312" y="462457"/>
                </a:lnTo>
                <a:lnTo>
                  <a:pt x="2108819" y="428031"/>
                </a:lnTo>
                <a:lnTo>
                  <a:pt x="2091277" y="400561"/>
                </a:lnTo>
                <a:lnTo>
                  <a:pt x="2065591" y="382372"/>
                </a:lnTo>
                <a:lnTo>
                  <a:pt x="2034667" y="375793"/>
                </a:lnTo>
                <a:lnTo>
                  <a:pt x="1761744" y="375793"/>
                </a:lnTo>
                <a:lnTo>
                  <a:pt x="1960245" y="332486"/>
                </a:lnTo>
                <a:lnTo>
                  <a:pt x="2005572" y="314269"/>
                </a:lnTo>
                <a:lnTo>
                  <a:pt x="2026893" y="270637"/>
                </a:lnTo>
                <a:lnTo>
                  <a:pt x="2028444" y="239776"/>
                </a:lnTo>
                <a:lnTo>
                  <a:pt x="2022629" y="222367"/>
                </a:lnTo>
                <a:lnTo>
                  <a:pt x="2014505" y="207279"/>
                </a:lnTo>
                <a:lnTo>
                  <a:pt x="2010646" y="202565"/>
                </a:lnTo>
                <a:close/>
              </a:path>
              <a:path w="2115820" h="923289">
                <a:moveTo>
                  <a:pt x="1495758" y="0"/>
                </a:moveTo>
                <a:lnTo>
                  <a:pt x="1439164" y="23241"/>
                </a:lnTo>
                <a:lnTo>
                  <a:pt x="1128979" y="258318"/>
                </a:lnTo>
                <a:lnTo>
                  <a:pt x="1097965" y="295402"/>
                </a:lnTo>
                <a:lnTo>
                  <a:pt x="1135797" y="295402"/>
                </a:lnTo>
                <a:lnTo>
                  <a:pt x="1138384" y="292421"/>
                </a:lnTo>
                <a:lnTo>
                  <a:pt x="1147597" y="283083"/>
                </a:lnTo>
                <a:lnTo>
                  <a:pt x="1457706" y="47879"/>
                </a:lnTo>
                <a:lnTo>
                  <a:pt x="1463929" y="47879"/>
                </a:lnTo>
                <a:lnTo>
                  <a:pt x="1479853" y="37449"/>
                </a:lnTo>
                <a:lnTo>
                  <a:pt x="1498076" y="33972"/>
                </a:lnTo>
                <a:lnTo>
                  <a:pt x="1565695" y="33972"/>
                </a:lnTo>
                <a:lnTo>
                  <a:pt x="1557020" y="23241"/>
                </a:lnTo>
                <a:lnTo>
                  <a:pt x="1527264" y="5810"/>
                </a:lnTo>
                <a:lnTo>
                  <a:pt x="1495758" y="0"/>
                </a:lnTo>
                <a:close/>
              </a:path>
              <a:path w="2115820" h="923289">
                <a:moveTo>
                  <a:pt x="1565695" y="33972"/>
                </a:moveTo>
                <a:lnTo>
                  <a:pt x="1498076" y="33972"/>
                </a:lnTo>
                <a:lnTo>
                  <a:pt x="1516274" y="37449"/>
                </a:lnTo>
                <a:lnTo>
                  <a:pt x="1532128" y="47879"/>
                </a:lnTo>
                <a:lnTo>
                  <a:pt x="1540295" y="53613"/>
                </a:lnTo>
                <a:lnTo>
                  <a:pt x="1546129" y="61087"/>
                </a:lnTo>
                <a:lnTo>
                  <a:pt x="1549630" y="69703"/>
                </a:lnTo>
                <a:lnTo>
                  <a:pt x="1550797" y="78867"/>
                </a:lnTo>
                <a:lnTo>
                  <a:pt x="1549727" y="91626"/>
                </a:lnTo>
                <a:lnTo>
                  <a:pt x="1420495" y="252095"/>
                </a:lnTo>
                <a:lnTo>
                  <a:pt x="1414272" y="258318"/>
                </a:lnTo>
                <a:lnTo>
                  <a:pt x="1414335" y="264477"/>
                </a:lnTo>
                <a:lnTo>
                  <a:pt x="1420495" y="270637"/>
                </a:lnTo>
                <a:lnTo>
                  <a:pt x="1420495" y="276860"/>
                </a:lnTo>
                <a:lnTo>
                  <a:pt x="1432941" y="276860"/>
                </a:lnTo>
                <a:lnTo>
                  <a:pt x="1683717" y="239776"/>
                </a:lnTo>
                <a:lnTo>
                  <a:pt x="1470152" y="239776"/>
                </a:lnTo>
                <a:lnTo>
                  <a:pt x="1563243" y="140716"/>
                </a:lnTo>
                <a:lnTo>
                  <a:pt x="1571337" y="126712"/>
                </a:lnTo>
                <a:lnTo>
                  <a:pt x="1577133" y="112125"/>
                </a:lnTo>
                <a:lnTo>
                  <a:pt x="1580620" y="96371"/>
                </a:lnTo>
                <a:lnTo>
                  <a:pt x="1581785" y="78867"/>
                </a:lnTo>
                <a:lnTo>
                  <a:pt x="1579665" y="64085"/>
                </a:lnTo>
                <a:lnTo>
                  <a:pt x="1574069" y="48720"/>
                </a:lnTo>
                <a:lnTo>
                  <a:pt x="1566140" y="34522"/>
                </a:lnTo>
                <a:lnTo>
                  <a:pt x="1565695" y="33972"/>
                </a:lnTo>
                <a:close/>
              </a:path>
              <a:path w="2115820" h="923289">
                <a:moveTo>
                  <a:pt x="1929257" y="171704"/>
                </a:moveTo>
                <a:lnTo>
                  <a:pt x="1470152" y="239776"/>
                </a:lnTo>
                <a:lnTo>
                  <a:pt x="1683717" y="239776"/>
                </a:lnTo>
                <a:lnTo>
                  <a:pt x="1935352" y="202565"/>
                </a:lnTo>
                <a:lnTo>
                  <a:pt x="2010646" y="202565"/>
                </a:lnTo>
                <a:lnTo>
                  <a:pt x="1976334" y="176901"/>
                </a:lnTo>
                <a:lnTo>
                  <a:pt x="1944155" y="171896"/>
                </a:lnTo>
                <a:lnTo>
                  <a:pt x="1929257" y="1717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61288" y="2572511"/>
            <a:ext cx="6344920" cy="1160145"/>
          </a:xfrm>
          <a:custGeom>
            <a:avLst/>
            <a:gdLst/>
            <a:ahLst/>
            <a:cxnLst/>
            <a:rect l="l" t="t" r="r" b="b"/>
            <a:pathLst>
              <a:path w="6344920" h="1160145">
                <a:moveTo>
                  <a:pt x="0" y="1159764"/>
                </a:moveTo>
                <a:lnTo>
                  <a:pt x="6344412" y="1159764"/>
                </a:lnTo>
                <a:lnTo>
                  <a:pt x="6344412" y="0"/>
                </a:lnTo>
                <a:lnTo>
                  <a:pt x="0" y="0"/>
                </a:lnTo>
                <a:lnTo>
                  <a:pt x="0" y="1159764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學校應不應該讓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01318" y="2599689"/>
            <a:ext cx="626618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latin typeface="Noto Sans CJK JP Regular"/>
                <a:cs typeface="Noto Sans CJK JP Regular"/>
              </a:rPr>
              <a:t>學生帶手機回</a:t>
            </a:r>
            <a:r>
              <a:rPr sz="6600" spc="5" dirty="0">
                <a:latin typeface="Noto Sans CJK JP Regular"/>
                <a:cs typeface="Noto Sans CJK JP Regular"/>
              </a:rPr>
              <a:t>校</a:t>
            </a:r>
            <a:r>
              <a:rPr sz="6600" spc="-200" dirty="0">
                <a:latin typeface="Noto Sans CJK JP Regular"/>
                <a:cs typeface="Noto Sans CJK JP Regular"/>
              </a:rPr>
              <a:t>?</a:t>
            </a:r>
            <a:endParaRPr sz="6600">
              <a:latin typeface="Noto Sans CJK JP Regular"/>
              <a:cs typeface="Noto Sans CJK JP Regula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08719" y="2208276"/>
            <a:ext cx="335280" cy="727075"/>
          </a:xfrm>
          <a:custGeom>
            <a:avLst/>
            <a:gdLst/>
            <a:ahLst/>
            <a:cxnLst/>
            <a:rect l="l" t="t" r="r" b="b"/>
            <a:pathLst>
              <a:path w="335279" h="727075">
                <a:moveTo>
                  <a:pt x="0" y="726948"/>
                </a:moveTo>
                <a:lnTo>
                  <a:pt x="335279" y="726948"/>
                </a:lnTo>
                <a:lnTo>
                  <a:pt x="335279" y="0"/>
                </a:lnTo>
                <a:lnTo>
                  <a:pt x="0" y="0"/>
                </a:lnTo>
                <a:lnTo>
                  <a:pt x="0" y="7269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33259" y="1770888"/>
            <a:ext cx="1542415" cy="3182620"/>
          </a:xfrm>
          <a:custGeom>
            <a:avLst/>
            <a:gdLst/>
            <a:ahLst/>
            <a:cxnLst/>
            <a:rect l="l" t="t" r="r" b="b"/>
            <a:pathLst>
              <a:path w="1542415" h="3182620">
                <a:moveTo>
                  <a:pt x="1308735" y="0"/>
                </a:moveTo>
                <a:lnTo>
                  <a:pt x="233553" y="0"/>
                </a:lnTo>
                <a:lnTo>
                  <a:pt x="185293" y="3937"/>
                </a:lnTo>
                <a:lnTo>
                  <a:pt x="145034" y="15875"/>
                </a:lnTo>
                <a:lnTo>
                  <a:pt x="104648" y="35560"/>
                </a:lnTo>
                <a:lnTo>
                  <a:pt x="68453" y="67056"/>
                </a:lnTo>
                <a:lnTo>
                  <a:pt x="40259" y="98678"/>
                </a:lnTo>
                <a:lnTo>
                  <a:pt x="16129" y="138175"/>
                </a:lnTo>
                <a:lnTo>
                  <a:pt x="4064" y="181610"/>
                </a:lnTo>
                <a:lnTo>
                  <a:pt x="0" y="225044"/>
                </a:lnTo>
                <a:lnTo>
                  <a:pt x="0" y="2953131"/>
                </a:lnTo>
                <a:lnTo>
                  <a:pt x="4064" y="2996526"/>
                </a:lnTo>
                <a:lnTo>
                  <a:pt x="16129" y="3039973"/>
                </a:lnTo>
                <a:lnTo>
                  <a:pt x="40259" y="3079457"/>
                </a:lnTo>
                <a:lnTo>
                  <a:pt x="68453" y="3114992"/>
                </a:lnTo>
                <a:lnTo>
                  <a:pt x="104648" y="3142615"/>
                </a:lnTo>
                <a:lnTo>
                  <a:pt x="145034" y="3162338"/>
                </a:lnTo>
                <a:lnTo>
                  <a:pt x="185293" y="3178162"/>
                </a:lnTo>
                <a:lnTo>
                  <a:pt x="233553" y="3182112"/>
                </a:lnTo>
                <a:lnTo>
                  <a:pt x="1308735" y="3182112"/>
                </a:lnTo>
                <a:lnTo>
                  <a:pt x="1356995" y="3178162"/>
                </a:lnTo>
                <a:lnTo>
                  <a:pt x="1397254" y="3162338"/>
                </a:lnTo>
                <a:lnTo>
                  <a:pt x="1421438" y="3150527"/>
                </a:lnTo>
                <a:lnTo>
                  <a:pt x="233553" y="3150527"/>
                </a:lnTo>
                <a:lnTo>
                  <a:pt x="193294" y="3146577"/>
                </a:lnTo>
                <a:lnTo>
                  <a:pt x="153035" y="3134715"/>
                </a:lnTo>
                <a:lnTo>
                  <a:pt x="92710" y="3091268"/>
                </a:lnTo>
                <a:lnTo>
                  <a:pt x="48387" y="3028099"/>
                </a:lnTo>
                <a:lnTo>
                  <a:pt x="32258" y="2953131"/>
                </a:lnTo>
                <a:lnTo>
                  <a:pt x="32258" y="225044"/>
                </a:lnTo>
                <a:lnTo>
                  <a:pt x="36195" y="185547"/>
                </a:lnTo>
                <a:lnTo>
                  <a:pt x="68453" y="118490"/>
                </a:lnTo>
                <a:lnTo>
                  <a:pt x="92710" y="86867"/>
                </a:lnTo>
                <a:lnTo>
                  <a:pt x="153035" y="47371"/>
                </a:lnTo>
                <a:lnTo>
                  <a:pt x="193294" y="35560"/>
                </a:lnTo>
                <a:lnTo>
                  <a:pt x="233553" y="31623"/>
                </a:lnTo>
                <a:lnTo>
                  <a:pt x="1429562" y="31623"/>
                </a:lnTo>
                <a:lnTo>
                  <a:pt x="1397254" y="15875"/>
                </a:lnTo>
                <a:lnTo>
                  <a:pt x="1356995" y="3937"/>
                </a:lnTo>
                <a:lnTo>
                  <a:pt x="1308735" y="0"/>
                </a:lnTo>
                <a:close/>
              </a:path>
              <a:path w="1542415" h="3182620">
                <a:moveTo>
                  <a:pt x="1429562" y="31623"/>
                </a:moveTo>
                <a:lnTo>
                  <a:pt x="1308735" y="31623"/>
                </a:lnTo>
                <a:lnTo>
                  <a:pt x="1348994" y="35560"/>
                </a:lnTo>
                <a:lnTo>
                  <a:pt x="1389253" y="47371"/>
                </a:lnTo>
                <a:lnTo>
                  <a:pt x="1449705" y="86867"/>
                </a:lnTo>
                <a:lnTo>
                  <a:pt x="1473835" y="118490"/>
                </a:lnTo>
                <a:lnTo>
                  <a:pt x="1506093" y="185547"/>
                </a:lnTo>
                <a:lnTo>
                  <a:pt x="1510030" y="225044"/>
                </a:lnTo>
                <a:lnTo>
                  <a:pt x="1510030" y="2953131"/>
                </a:lnTo>
                <a:lnTo>
                  <a:pt x="1506093" y="2992564"/>
                </a:lnTo>
                <a:lnTo>
                  <a:pt x="1473835" y="3063633"/>
                </a:lnTo>
                <a:lnTo>
                  <a:pt x="1421511" y="3114992"/>
                </a:lnTo>
                <a:lnTo>
                  <a:pt x="1348994" y="3146577"/>
                </a:lnTo>
                <a:lnTo>
                  <a:pt x="1308735" y="3150527"/>
                </a:lnTo>
                <a:lnTo>
                  <a:pt x="1421438" y="3150527"/>
                </a:lnTo>
                <a:lnTo>
                  <a:pt x="1473835" y="3114992"/>
                </a:lnTo>
                <a:lnTo>
                  <a:pt x="1502029" y="3079457"/>
                </a:lnTo>
                <a:lnTo>
                  <a:pt x="1526159" y="3039973"/>
                </a:lnTo>
                <a:lnTo>
                  <a:pt x="1538224" y="2996526"/>
                </a:lnTo>
                <a:lnTo>
                  <a:pt x="1542288" y="2953131"/>
                </a:lnTo>
                <a:lnTo>
                  <a:pt x="1542288" y="225044"/>
                </a:lnTo>
                <a:lnTo>
                  <a:pt x="1538224" y="181610"/>
                </a:lnTo>
                <a:lnTo>
                  <a:pt x="1526159" y="138175"/>
                </a:lnTo>
                <a:lnTo>
                  <a:pt x="1502029" y="98678"/>
                </a:lnTo>
                <a:lnTo>
                  <a:pt x="1473835" y="67056"/>
                </a:lnTo>
                <a:lnTo>
                  <a:pt x="1437640" y="35560"/>
                </a:lnTo>
                <a:lnTo>
                  <a:pt x="1429562" y="31623"/>
                </a:lnTo>
                <a:close/>
              </a:path>
              <a:path w="1542415" h="3182620">
                <a:moveTo>
                  <a:pt x="1308735" y="39497"/>
                </a:moveTo>
                <a:lnTo>
                  <a:pt x="233553" y="39497"/>
                </a:lnTo>
                <a:lnTo>
                  <a:pt x="193294" y="43434"/>
                </a:lnTo>
                <a:lnTo>
                  <a:pt x="157099" y="55372"/>
                </a:lnTo>
                <a:lnTo>
                  <a:pt x="96647" y="94741"/>
                </a:lnTo>
                <a:lnTo>
                  <a:pt x="56388" y="154050"/>
                </a:lnTo>
                <a:lnTo>
                  <a:pt x="44323" y="189484"/>
                </a:lnTo>
                <a:lnTo>
                  <a:pt x="44323" y="2988665"/>
                </a:lnTo>
                <a:lnTo>
                  <a:pt x="76581" y="3055785"/>
                </a:lnTo>
                <a:lnTo>
                  <a:pt x="124841" y="3107080"/>
                </a:lnTo>
                <a:lnTo>
                  <a:pt x="193294" y="3134715"/>
                </a:lnTo>
                <a:lnTo>
                  <a:pt x="233553" y="3138665"/>
                </a:lnTo>
                <a:lnTo>
                  <a:pt x="1308735" y="3138665"/>
                </a:lnTo>
                <a:lnTo>
                  <a:pt x="1348994" y="3134715"/>
                </a:lnTo>
                <a:lnTo>
                  <a:pt x="1385316" y="3122904"/>
                </a:lnTo>
                <a:lnTo>
                  <a:pt x="1445641" y="3083407"/>
                </a:lnTo>
                <a:lnTo>
                  <a:pt x="1451379" y="3075508"/>
                </a:lnTo>
                <a:lnTo>
                  <a:pt x="769112" y="3075508"/>
                </a:lnTo>
                <a:lnTo>
                  <a:pt x="744982" y="3071545"/>
                </a:lnTo>
                <a:lnTo>
                  <a:pt x="696722" y="3051835"/>
                </a:lnTo>
                <a:lnTo>
                  <a:pt x="660400" y="3016300"/>
                </a:lnTo>
                <a:lnTo>
                  <a:pt x="640334" y="2968891"/>
                </a:lnTo>
                <a:lnTo>
                  <a:pt x="636270" y="2945231"/>
                </a:lnTo>
                <a:lnTo>
                  <a:pt x="640334" y="2917596"/>
                </a:lnTo>
                <a:lnTo>
                  <a:pt x="660400" y="2870200"/>
                </a:lnTo>
                <a:lnTo>
                  <a:pt x="696722" y="2834665"/>
                </a:lnTo>
                <a:lnTo>
                  <a:pt x="744982" y="2814942"/>
                </a:lnTo>
                <a:lnTo>
                  <a:pt x="769112" y="2810992"/>
                </a:lnTo>
                <a:lnTo>
                  <a:pt x="1502029" y="2810992"/>
                </a:lnTo>
                <a:lnTo>
                  <a:pt x="1502029" y="2724099"/>
                </a:lnTo>
                <a:lnTo>
                  <a:pt x="116840" y="2724099"/>
                </a:lnTo>
                <a:lnTo>
                  <a:pt x="116840" y="454025"/>
                </a:lnTo>
                <a:lnTo>
                  <a:pt x="1502029" y="454024"/>
                </a:lnTo>
                <a:lnTo>
                  <a:pt x="1502029" y="296036"/>
                </a:lnTo>
                <a:lnTo>
                  <a:pt x="656336" y="296037"/>
                </a:lnTo>
                <a:lnTo>
                  <a:pt x="648335" y="292226"/>
                </a:lnTo>
                <a:lnTo>
                  <a:pt x="644271" y="292226"/>
                </a:lnTo>
                <a:lnTo>
                  <a:pt x="640334" y="284225"/>
                </a:lnTo>
                <a:lnTo>
                  <a:pt x="636270" y="276351"/>
                </a:lnTo>
                <a:lnTo>
                  <a:pt x="640334" y="272414"/>
                </a:lnTo>
                <a:lnTo>
                  <a:pt x="644271" y="264541"/>
                </a:lnTo>
                <a:lnTo>
                  <a:pt x="648335" y="260604"/>
                </a:lnTo>
                <a:lnTo>
                  <a:pt x="1502029" y="260604"/>
                </a:lnTo>
                <a:lnTo>
                  <a:pt x="1502029" y="225044"/>
                </a:lnTo>
                <a:lnTo>
                  <a:pt x="1497965" y="189484"/>
                </a:lnTo>
                <a:lnTo>
                  <a:pt x="769112" y="189484"/>
                </a:lnTo>
                <a:lnTo>
                  <a:pt x="757047" y="185547"/>
                </a:lnTo>
                <a:lnTo>
                  <a:pt x="749046" y="181610"/>
                </a:lnTo>
                <a:lnTo>
                  <a:pt x="740918" y="169799"/>
                </a:lnTo>
                <a:lnTo>
                  <a:pt x="736981" y="157987"/>
                </a:lnTo>
                <a:lnTo>
                  <a:pt x="740918" y="146050"/>
                </a:lnTo>
                <a:lnTo>
                  <a:pt x="749046" y="134238"/>
                </a:lnTo>
                <a:lnTo>
                  <a:pt x="757047" y="130301"/>
                </a:lnTo>
                <a:lnTo>
                  <a:pt x="769112" y="126364"/>
                </a:lnTo>
                <a:lnTo>
                  <a:pt x="1468220" y="126364"/>
                </a:lnTo>
                <a:lnTo>
                  <a:pt x="1465707" y="122428"/>
                </a:lnTo>
                <a:lnTo>
                  <a:pt x="1445641" y="94741"/>
                </a:lnTo>
                <a:lnTo>
                  <a:pt x="1417447" y="71120"/>
                </a:lnTo>
                <a:lnTo>
                  <a:pt x="1385316" y="55372"/>
                </a:lnTo>
                <a:lnTo>
                  <a:pt x="1348994" y="43434"/>
                </a:lnTo>
                <a:lnTo>
                  <a:pt x="1308735" y="39497"/>
                </a:lnTo>
                <a:close/>
              </a:path>
              <a:path w="1542415" h="3182620">
                <a:moveTo>
                  <a:pt x="1502029" y="2810992"/>
                </a:moveTo>
                <a:lnTo>
                  <a:pt x="769112" y="2810992"/>
                </a:lnTo>
                <a:lnTo>
                  <a:pt x="797306" y="2814942"/>
                </a:lnTo>
                <a:lnTo>
                  <a:pt x="821436" y="2822854"/>
                </a:lnTo>
                <a:lnTo>
                  <a:pt x="865759" y="2850476"/>
                </a:lnTo>
                <a:lnTo>
                  <a:pt x="893953" y="2893872"/>
                </a:lnTo>
                <a:lnTo>
                  <a:pt x="906018" y="2945231"/>
                </a:lnTo>
                <a:lnTo>
                  <a:pt x="902081" y="2968891"/>
                </a:lnTo>
                <a:lnTo>
                  <a:pt x="881888" y="3016300"/>
                </a:lnTo>
                <a:lnTo>
                  <a:pt x="845693" y="3051835"/>
                </a:lnTo>
                <a:lnTo>
                  <a:pt x="797306" y="3071545"/>
                </a:lnTo>
                <a:lnTo>
                  <a:pt x="769112" y="3075508"/>
                </a:lnTo>
                <a:lnTo>
                  <a:pt x="1451379" y="3075508"/>
                </a:lnTo>
                <a:lnTo>
                  <a:pt x="1465707" y="3055785"/>
                </a:lnTo>
                <a:lnTo>
                  <a:pt x="1485900" y="3024149"/>
                </a:lnTo>
                <a:lnTo>
                  <a:pt x="1497965" y="2988665"/>
                </a:lnTo>
                <a:lnTo>
                  <a:pt x="1502029" y="2953131"/>
                </a:lnTo>
                <a:lnTo>
                  <a:pt x="1502029" y="2810992"/>
                </a:lnTo>
                <a:close/>
              </a:path>
              <a:path w="1542415" h="3182620">
                <a:moveTo>
                  <a:pt x="793242" y="2822854"/>
                </a:moveTo>
                <a:lnTo>
                  <a:pt x="744982" y="2822854"/>
                </a:lnTo>
                <a:lnTo>
                  <a:pt x="720851" y="2830703"/>
                </a:lnTo>
                <a:lnTo>
                  <a:pt x="680593" y="2858338"/>
                </a:lnTo>
                <a:lnTo>
                  <a:pt x="656336" y="2897822"/>
                </a:lnTo>
                <a:lnTo>
                  <a:pt x="644271" y="2945231"/>
                </a:lnTo>
                <a:lnTo>
                  <a:pt x="648335" y="2968891"/>
                </a:lnTo>
                <a:lnTo>
                  <a:pt x="668528" y="3012338"/>
                </a:lnTo>
                <a:lnTo>
                  <a:pt x="700659" y="3043923"/>
                </a:lnTo>
                <a:lnTo>
                  <a:pt x="744982" y="3063633"/>
                </a:lnTo>
                <a:lnTo>
                  <a:pt x="769112" y="3067596"/>
                </a:lnTo>
                <a:lnTo>
                  <a:pt x="793242" y="3063633"/>
                </a:lnTo>
                <a:lnTo>
                  <a:pt x="837565" y="3043923"/>
                </a:lnTo>
                <a:lnTo>
                  <a:pt x="873887" y="3012338"/>
                </a:lnTo>
                <a:lnTo>
                  <a:pt x="889889" y="2968891"/>
                </a:lnTo>
                <a:lnTo>
                  <a:pt x="893953" y="2945231"/>
                </a:lnTo>
                <a:lnTo>
                  <a:pt x="885951" y="2897822"/>
                </a:lnTo>
                <a:lnTo>
                  <a:pt x="857758" y="2858338"/>
                </a:lnTo>
                <a:lnTo>
                  <a:pt x="817499" y="2830703"/>
                </a:lnTo>
                <a:lnTo>
                  <a:pt x="793242" y="2822854"/>
                </a:lnTo>
                <a:close/>
              </a:path>
              <a:path w="1542415" h="3182620">
                <a:moveTo>
                  <a:pt x="1502029" y="454024"/>
                </a:moveTo>
                <a:lnTo>
                  <a:pt x="1421511" y="454025"/>
                </a:lnTo>
                <a:lnTo>
                  <a:pt x="1421511" y="2724099"/>
                </a:lnTo>
                <a:lnTo>
                  <a:pt x="1502029" y="2724099"/>
                </a:lnTo>
                <a:lnTo>
                  <a:pt x="1502029" y="454024"/>
                </a:lnTo>
                <a:close/>
              </a:path>
              <a:path w="1542415" h="3182620">
                <a:moveTo>
                  <a:pt x="1502029" y="260604"/>
                </a:moveTo>
                <a:lnTo>
                  <a:pt x="885951" y="260604"/>
                </a:lnTo>
                <a:lnTo>
                  <a:pt x="889889" y="264541"/>
                </a:lnTo>
                <a:lnTo>
                  <a:pt x="893953" y="272414"/>
                </a:lnTo>
                <a:lnTo>
                  <a:pt x="898017" y="276351"/>
                </a:lnTo>
                <a:lnTo>
                  <a:pt x="893953" y="284225"/>
                </a:lnTo>
                <a:lnTo>
                  <a:pt x="889889" y="292226"/>
                </a:lnTo>
                <a:lnTo>
                  <a:pt x="885951" y="292226"/>
                </a:lnTo>
                <a:lnTo>
                  <a:pt x="877951" y="296037"/>
                </a:lnTo>
                <a:lnTo>
                  <a:pt x="1502029" y="296036"/>
                </a:lnTo>
                <a:lnTo>
                  <a:pt x="1502029" y="260604"/>
                </a:lnTo>
                <a:close/>
              </a:path>
              <a:path w="1542415" h="3182620">
                <a:moveTo>
                  <a:pt x="1468220" y="126364"/>
                </a:moveTo>
                <a:lnTo>
                  <a:pt x="769112" y="126364"/>
                </a:lnTo>
                <a:lnTo>
                  <a:pt x="793242" y="134238"/>
                </a:lnTo>
                <a:lnTo>
                  <a:pt x="797306" y="146050"/>
                </a:lnTo>
                <a:lnTo>
                  <a:pt x="801370" y="157987"/>
                </a:lnTo>
                <a:lnTo>
                  <a:pt x="793242" y="181610"/>
                </a:lnTo>
                <a:lnTo>
                  <a:pt x="769112" y="189484"/>
                </a:lnTo>
                <a:lnTo>
                  <a:pt x="1497965" y="189484"/>
                </a:lnTo>
                <a:lnTo>
                  <a:pt x="1485900" y="154050"/>
                </a:lnTo>
                <a:lnTo>
                  <a:pt x="1468220" y="1263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5668" y="1892680"/>
            <a:ext cx="73532" cy="72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69530" y="2031492"/>
            <a:ext cx="262255" cy="35560"/>
          </a:xfrm>
          <a:custGeom>
            <a:avLst/>
            <a:gdLst/>
            <a:ahLst/>
            <a:cxnLst/>
            <a:rect l="l" t="t" r="r" b="b"/>
            <a:pathLst>
              <a:path w="262254" h="35560">
                <a:moveTo>
                  <a:pt x="249681" y="0"/>
                </a:moveTo>
                <a:lnTo>
                  <a:pt x="253619" y="3937"/>
                </a:lnTo>
                <a:lnTo>
                  <a:pt x="257683" y="11810"/>
                </a:lnTo>
                <a:lnTo>
                  <a:pt x="261747" y="15747"/>
                </a:lnTo>
                <a:lnTo>
                  <a:pt x="257683" y="23621"/>
                </a:lnTo>
                <a:lnTo>
                  <a:pt x="253619" y="31622"/>
                </a:lnTo>
                <a:lnTo>
                  <a:pt x="249681" y="31622"/>
                </a:lnTo>
                <a:lnTo>
                  <a:pt x="241680" y="35432"/>
                </a:lnTo>
                <a:lnTo>
                  <a:pt x="20066" y="35432"/>
                </a:lnTo>
                <a:lnTo>
                  <a:pt x="12065" y="31622"/>
                </a:lnTo>
                <a:lnTo>
                  <a:pt x="8000" y="31622"/>
                </a:lnTo>
                <a:lnTo>
                  <a:pt x="4064" y="23621"/>
                </a:lnTo>
                <a:lnTo>
                  <a:pt x="0" y="15747"/>
                </a:lnTo>
                <a:lnTo>
                  <a:pt x="4064" y="11810"/>
                </a:lnTo>
                <a:lnTo>
                  <a:pt x="8000" y="3937"/>
                </a:lnTo>
                <a:lnTo>
                  <a:pt x="12065" y="0"/>
                </a:lnTo>
                <a:lnTo>
                  <a:pt x="249681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50100" y="2224913"/>
            <a:ext cx="1304925" cy="2270125"/>
          </a:xfrm>
          <a:custGeom>
            <a:avLst/>
            <a:gdLst/>
            <a:ahLst/>
            <a:cxnLst/>
            <a:rect l="l" t="t" r="r" b="b"/>
            <a:pathLst>
              <a:path w="1304925" h="2270125">
                <a:moveTo>
                  <a:pt x="1304671" y="0"/>
                </a:moveTo>
                <a:lnTo>
                  <a:pt x="1304671" y="3937"/>
                </a:lnTo>
                <a:lnTo>
                  <a:pt x="1304671" y="2266175"/>
                </a:lnTo>
                <a:lnTo>
                  <a:pt x="1304671" y="2270074"/>
                </a:lnTo>
                <a:lnTo>
                  <a:pt x="0" y="2270074"/>
                </a:lnTo>
                <a:lnTo>
                  <a:pt x="0" y="2266175"/>
                </a:lnTo>
                <a:lnTo>
                  <a:pt x="0" y="3937"/>
                </a:lnTo>
                <a:lnTo>
                  <a:pt x="0" y="0"/>
                </a:lnTo>
                <a:lnTo>
                  <a:pt x="1304671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77531" y="4593742"/>
            <a:ext cx="250190" cy="245110"/>
          </a:xfrm>
          <a:custGeom>
            <a:avLst/>
            <a:gdLst/>
            <a:ahLst/>
            <a:cxnLst/>
            <a:rect l="l" t="t" r="r" b="b"/>
            <a:pathLst>
              <a:path w="250190" h="245110">
                <a:moveTo>
                  <a:pt x="100711" y="0"/>
                </a:moveTo>
                <a:lnTo>
                  <a:pt x="56388" y="19723"/>
                </a:lnTo>
                <a:lnTo>
                  <a:pt x="24257" y="51295"/>
                </a:lnTo>
                <a:lnTo>
                  <a:pt x="4064" y="94742"/>
                </a:lnTo>
                <a:lnTo>
                  <a:pt x="0" y="122377"/>
                </a:lnTo>
                <a:lnTo>
                  <a:pt x="4064" y="146037"/>
                </a:lnTo>
                <a:lnTo>
                  <a:pt x="24257" y="189484"/>
                </a:lnTo>
                <a:lnTo>
                  <a:pt x="56388" y="221068"/>
                </a:lnTo>
                <a:lnTo>
                  <a:pt x="100711" y="240779"/>
                </a:lnTo>
                <a:lnTo>
                  <a:pt x="124841" y="244741"/>
                </a:lnTo>
                <a:lnTo>
                  <a:pt x="148971" y="240779"/>
                </a:lnTo>
                <a:lnTo>
                  <a:pt x="193294" y="221068"/>
                </a:lnTo>
                <a:lnTo>
                  <a:pt x="229616" y="189484"/>
                </a:lnTo>
                <a:lnTo>
                  <a:pt x="245618" y="146037"/>
                </a:lnTo>
                <a:lnTo>
                  <a:pt x="249682" y="122377"/>
                </a:lnTo>
                <a:lnTo>
                  <a:pt x="241680" y="74968"/>
                </a:lnTo>
                <a:lnTo>
                  <a:pt x="213487" y="35483"/>
                </a:lnTo>
                <a:lnTo>
                  <a:pt x="173227" y="7848"/>
                </a:lnTo>
                <a:lnTo>
                  <a:pt x="148971" y="0"/>
                </a:lnTo>
                <a:lnTo>
                  <a:pt x="100711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69530" y="4581880"/>
            <a:ext cx="269875" cy="264795"/>
          </a:xfrm>
          <a:custGeom>
            <a:avLst/>
            <a:gdLst/>
            <a:ahLst/>
            <a:cxnLst/>
            <a:rect l="l" t="t" r="r" b="b"/>
            <a:pathLst>
              <a:path w="269875" h="264795">
                <a:moveTo>
                  <a:pt x="132842" y="0"/>
                </a:moveTo>
                <a:lnTo>
                  <a:pt x="185166" y="11861"/>
                </a:lnTo>
                <a:lnTo>
                  <a:pt x="229489" y="39484"/>
                </a:lnTo>
                <a:lnTo>
                  <a:pt x="257683" y="82880"/>
                </a:lnTo>
                <a:lnTo>
                  <a:pt x="269748" y="134238"/>
                </a:lnTo>
                <a:lnTo>
                  <a:pt x="265811" y="157899"/>
                </a:lnTo>
                <a:lnTo>
                  <a:pt x="245618" y="205308"/>
                </a:lnTo>
                <a:lnTo>
                  <a:pt x="209423" y="240842"/>
                </a:lnTo>
                <a:lnTo>
                  <a:pt x="161036" y="260553"/>
                </a:lnTo>
                <a:lnTo>
                  <a:pt x="132842" y="264515"/>
                </a:lnTo>
                <a:lnTo>
                  <a:pt x="108712" y="260553"/>
                </a:lnTo>
                <a:lnTo>
                  <a:pt x="60451" y="240842"/>
                </a:lnTo>
                <a:lnTo>
                  <a:pt x="24129" y="205308"/>
                </a:lnTo>
                <a:lnTo>
                  <a:pt x="4064" y="157899"/>
                </a:lnTo>
                <a:lnTo>
                  <a:pt x="0" y="134238"/>
                </a:lnTo>
                <a:lnTo>
                  <a:pt x="4064" y="106603"/>
                </a:lnTo>
                <a:lnTo>
                  <a:pt x="24129" y="59207"/>
                </a:lnTo>
                <a:lnTo>
                  <a:pt x="60451" y="23672"/>
                </a:lnTo>
                <a:lnTo>
                  <a:pt x="108712" y="3949"/>
                </a:lnTo>
                <a:lnTo>
                  <a:pt x="132842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77582" y="1810385"/>
            <a:ext cx="1457960" cy="3099435"/>
          </a:xfrm>
          <a:custGeom>
            <a:avLst/>
            <a:gdLst/>
            <a:ahLst/>
            <a:cxnLst/>
            <a:rect l="l" t="t" r="r" b="b"/>
            <a:pathLst>
              <a:path w="1457959" h="3099435">
                <a:moveTo>
                  <a:pt x="189230" y="0"/>
                </a:moveTo>
                <a:lnTo>
                  <a:pt x="148971" y="3937"/>
                </a:lnTo>
                <a:lnTo>
                  <a:pt x="112775" y="15875"/>
                </a:lnTo>
                <a:lnTo>
                  <a:pt x="52324" y="55244"/>
                </a:lnTo>
                <a:lnTo>
                  <a:pt x="12065" y="114553"/>
                </a:lnTo>
                <a:lnTo>
                  <a:pt x="0" y="149987"/>
                </a:lnTo>
                <a:lnTo>
                  <a:pt x="0" y="185546"/>
                </a:lnTo>
                <a:lnTo>
                  <a:pt x="0" y="2913634"/>
                </a:lnTo>
                <a:lnTo>
                  <a:pt x="0" y="2949168"/>
                </a:lnTo>
                <a:lnTo>
                  <a:pt x="12065" y="2984652"/>
                </a:lnTo>
                <a:lnTo>
                  <a:pt x="52324" y="3043910"/>
                </a:lnTo>
                <a:lnTo>
                  <a:pt x="112775" y="3083407"/>
                </a:lnTo>
                <a:lnTo>
                  <a:pt x="189230" y="3099168"/>
                </a:lnTo>
                <a:lnTo>
                  <a:pt x="1264412" y="3099168"/>
                </a:lnTo>
                <a:lnTo>
                  <a:pt x="1304671" y="3095218"/>
                </a:lnTo>
                <a:lnTo>
                  <a:pt x="1340993" y="3083407"/>
                </a:lnTo>
                <a:lnTo>
                  <a:pt x="1401318" y="3043910"/>
                </a:lnTo>
                <a:lnTo>
                  <a:pt x="1441577" y="2984652"/>
                </a:lnTo>
                <a:lnTo>
                  <a:pt x="1457706" y="2913634"/>
                </a:lnTo>
                <a:lnTo>
                  <a:pt x="1457706" y="185546"/>
                </a:lnTo>
                <a:lnTo>
                  <a:pt x="1441577" y="114553"/>
                </a:lnTo>
                <a:lnTo>
                  <a:pt x="1401318" y="55244"/>
                </a:lnTo>
                <a:lnTo>
                  <a:pt x="1340993" y="15875"/>
                </a:lnTo>
                <a:lnTo>
                  <a:pt x="1304671" y="3937"/>
                </a:lnTo>
                <a:lnTo>
                  <a:pt x="1264412" y="0"/>
                </a:lnTo>
                <a:lnTo>
                  <a:pt x="18923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65518" y="1802510"/>
            <a:ext cx="1478280" cy="3119120"/>
          </a:xfrm>
          <a:custGeom>
            <a:avLst/>
            <a:gdLst/>
            <a:ahLst/>
            <a:cxnLst/>
            <a:rect l="l" t="t" r="r" b="b"/>
            <a:pathLst>
              <a:path w="1478279" h="3119120">
                <a:moveTo>
                  <a:pt x="1276477" y="0"/>
                </a:moveTo>
                <a:lnTo>
                  <a:pt x="1316735" y="3937"/>
                </a:lnTo>
                <a:lnTo>
                  <a:pt x="1356995" y="15748"/>
                </a:lnTo>
                <a:lnTo>
                  <a:pt x="1417447" y="55244"/>
                </a:lnTo>
                <a:lnTo>
                  <a:pt x="1441577" y="86867"/>
                </a:lnTo>
                <a:lnTo>
                  <a:pt x="1473834" y="153924"/>
                </a:lnTo>
                <a:lnTo>
                  <a:pt x="1477772" y="193420"/>
                </a:lnTo>
                <a:lnTo>
                  <a:pt x="1477772" y="2921508"/>
                </a:lnTo>
                <a:lnTo>
                  <a:pt x="1473834" y="2960941"/>
                </a:lnTo>
                <a:lnTo>
                  <a:pt x="1441577" y="3032010"/>
                </a:lnTo>
                <a:lnTo>
                  <a:pt x="1389252" y="3083369"/>
                </a:lnTo>
                <a:lnTo>
                  <a:pt x="1316735" y="3114954"/>
                </a:lnTo>
                <a:lnTo>
                  <a:pt x="1276477" y="3118904"/>
                </a:lnTo>
                <a:lnTo>
                  <a:pt x="201295" y="3118904"/>
                </a:lnTo>
                <a:lnTo>
                  <a:pt x="161035" y="3114954"/>
                </a:lnTo>
                <a:lnTo>
                  <a:pt x="120776" y="3103092"/>
                </a:lnTo>
                <a:lnTo>
                  <a:pt x="60451" y="3059645"/>
                </a:lnTo>
                <a:lnTo>
                  <a:pt x="16128" y="2996476"/>
                </a:lnTo>
                <a:lnTo>
                  <a:pt x="0" y="2921508"/>
                </a:lnTo>
                <a:lnTo>
                  <a:pt x="0" y="193420"/>
                </a:lnTo>
                <a:lnTo>
                  <a:pt x="3936" y="153924"/>
                </a:lnTo>
                <a:lnTo>
                  <a:pt x="36195" y="86867"/>
                </a:lnTo>
                <a:lnTo>
                  <a:pt x="60451" y="55244"/>
                </a:lnTo>
                <a:lnTo>
                  <a:pt x="120776" y="15748"/>
                </a:lnTo>
                <a:lnTo>
                  <a:pt x="161035" y="3937"/>
                </a:lnTo>
                <a:lnTo>
                  <a:pt x="201295" y="0"/>
                </a:lnTo>
                <a:lnTo>
                  <a:pt x="1276477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22264" y="3411982"/>
            <a:ext cx="586740" cy="293370"/>
          </a:xfrm>
          <a:custGeom>
            <a:avLst/>
            <a:gdLst/>
            <a:ahLst/>
            <a:cxnLst/>
            <a:rect l="l" t="t" r="r" b="b"/>
            <a:pathLst>
              <a:path w="586740" h="293370">
                <a:moveTo>
                  <a:pt x="0" y="173355"/>
                </a:moveTo>
                <a:lnTo>
                  <a:pt x="0" y="197231"/>
                </a:lnTo>
                <a:lnTo>
                  <a:pt x="8322" y="234890"/>
                </a:lnTo>
                <a:lnTo>
                  <a:pt x="30670" y="265239"/>
                </a:lnTo>
                <a:lnTo>
                  <a:pt x="63115" y="285492"/>
                </a:lnTo>
                <a:lnTo>
                  <a:pt x="101726" y="292862"/>
                </a:lnTo>
                <a:lnTo>
                  <a:pt x="485013" y="292862"/>
                </a:lnTo>
                <a:lnTo>
                  <a:pt x="526143" y="285492"/>
                </a:lnTo>
                <a:lnTo>
                  <a:pt x="558307" y="265239"/>
                </a:lnTo>
                <a:lnTo>
                  <a:pt x="559842" y="263017"/>
                </a:lnTo>
                <a:lnTo>
                  <a:pt x="101726" y="263017"/>
                </a:lnTo>
                <a:lnTo>
                  <a:pt x="72834" y="257774"/>
                </a:lnTo>
                <a:lnTo>
                  <a:pt x="50133" y="243554"/>
                </a:lnTo>
                <a:lnTo>
                  <a:pt x="35290" y="222619"/>
                </a:lnTo>
                <a:lnTo>
                  <a:pt x="29972" y="197231"/>
                </a:lnTo>
                <a:lnTo>
                  <a:pt x="29972" y="185293"/>
                </a:lnTo>
                <a:lnTo>
                  <a:pt x="21877" y="184267"/>
                </a:lnTo>
                <a:lnTo>
                  <a:pt x="14938" y="181562"/>
                </a:lnTo>
                <a:lnTo>
                  <a:pt x="0" y="173355"/>
                </a:lnTo>
                <a:close/>
              </a:path>
              <a:path w="586740" h="293370">
                <a:moveTo>
                  <a:pt x="556768" y="0"/>
                </a:moveTo>
                <a:lnTo>
                  <a:pt x="556768" y="95631"/>
                </a:lnTo>
                <a:lnTo>
                  <a:pt x="113791" y="95631"/>
                </a:lnTo>
                <a:lnTo>
                  <a:pt x="117242" y="101133"/>
                </a:lnTo>
                <a:lnTo>
                  <a:pt x="119014" y="108315"/>
                </a:lnTo>
                <a:lnTo>
                  <a:pt x="119667" y="116615"/>
                </a:lnTo>
                <a:lnTo>
                  <a:pt x="119761" y="125476"/>
                </a:lnTo>
                <a:lnTo>
                  <a:pt x="556768" y="125476"/>
                </a:lnTo>
                <a:lnTo>
                  <a:pt x="556768" y="197231"/>
                </a:lnTo>
                <a:lnTo>
                  <a:pt x="551449" y="222619"/>
                </a:lnTo>
                <a:lnTo>
                  <a:pt x="536606" y="243554"/>
                </a:lnTo>
                <a:lnTo>
                  <a:pt x="513905" y="257774"/>
                </a:lnTo>
                <a:lnTo>
                  <a:pt x="485013" y="263017"/>
                </a:lnTo>
                <a:lnTo>
                  <a:pt x="559842" y="263017"/>
                </a:lnTo>
                <a:lnTo>
                  <a:pt x="579256" y="234890"/>
                </a:lnTo>
                <a:lnTo>
                  <a:pt x="586739" y="197231"/>
                </a:lnTo>
                <a:lnTo>
                  <a:pt x="586739" y="8393"/>
                </a:lnTo>
                <a:lnTo>
                  <a:pt x="570305" y="8393"/>
                </a:lnTo>
                <a:lnTo>
                  <a:pt x="565785" y="7461"/>
                </a:lnTo>
                <a:lnTo>
                  <a:pt x="561264" y="4290"/>
                </a:lnTo>
                <a:lnTo>
                  <a:pt x="556768" y="0"/>
                </a:lnTo>
                <a:close/>
              </a:path>
              <a:path w="586740" h="293370">
                <a:moveTo>
                  <a:pt x="586739" y="5969"/>
                </a:moveTo>
                <a:lnTo>
                  <a:pt x="574801" y="5969"/>
                </a:lnTo>
                <a:lnTo>
                  <a:pt x="570305" y="8393"/>
                </a:lnTo>
                <a:lnTo>
                  <a:pt x="586739" y="8393"/>
                </a:lnTo>
                <a:lnTo>
                  <a:pt x="586739" y="5969"/>
                </a:lnTo>
                <a:close/>
              </a:path>
            </a:pathLst>
          </a:custGeom>
          <a:solidFill>
            <a:srgbClr val="A4AF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22264" y="2692907"/>
            <a:ext cx="586740" cy="407034"/>
          </a:xfrm>
          <a:custGeom>
            <a:avLst/>
            <a:gdLst/>
            <a:ahLst/>
            <a:cxnLst/>
            <a:rect l="l" t="t" r="r" b="b"/>
            <a:pathLst>
              <a:path w="586740" h="407035">
                <a:moveTo>
                  <a:pt x="485013" y="0"/>
                </a:moveTo>
                <a:lnTo>
                  <a:pt x="101726" y="0"/>
                </a:lnTo>
                <a:lnTo>
                  <a:pt x="63115" y="7483"/>
                </a:lnTo>
                <a:lnTo>
                  <a:pt x="30670" y="28432"/>
                </a:lnTo>
                <a:lnTo>
                  <a:pt x="8322" y="60596"/>
                </a:lnTo>
                <a:lnTo>
                  <a:pt x="0" y="101727"/>
                </a:lnTo>
                <a:lnTo>
                  <a:pt x="0" y="400939"/>
                </a:lnTo>
                <a:lnTo>
                  <a:pt x="8880" y="401032"/>
                </a:lnTo>
                <a:lnTo>
                  <a:pt x="17224" y="401685"/>
                </a:lnTo>
                <a:lnTo>
                  <a:pt x="24449" y="403457"/>
                </a:lnTo>
                <a:lnTo>
                  <a:pt x="29972" y="406908"/>
                </a:lnTo>
                <a:lnTo>
                  <a:pt x="29972" y="197485"/>
                </a:lnTo>
                <a:lnTo>
                  <a:pt x="586739" y="197485"/>
                </a:lnTo>
                <a:lnTo>
                  <a:pt x="586739" y="167512"/>
                </a:lnTo>
                <a:lnTo>
                  <a:pt x="29972" y="167512"/>
                </a:lnTo>
                <a:lnTo>
                  <a:pt x="29972" y="101727"/>
                </a:lnTo>
                <a:lnTo>
                  <a:pt x="35290" y="72834"/>
                </a:lnTo>
                <a:lnTo>
                  <a:pt x="50133" y="50133"/>
                </a:lnTo>
                <a:lnTo>
                  <a:pt x="72834" y="35290"/>
                </a:lnTo>
                <a:lnTo>
                  <a:pt x="101726" y="29972"/>
                </a:lnTo>
                <a:lnTo>
                  <a:pt x="559310" y="29972"/>
                </a:lnTo>
                <a:lnTo>
                  <a:pt x="558307" y="28432"/>
                </a:lnTo>
                <a:lnTo>
                  <a:pt x="526143" y="7483"/>
                </a:lnTo>
                <a:lnTo>
                  <a:pt x="485013" y="0"/>
                </a:lnTo>
                <a:close/>
              </a:path>
              <a:path w="586740" h="407035">
                <a:moveTo>
                  <a:pt x="586739" y="197485"/>
                </a:moveTo>
                <a:lnTo>
                  <a:pt x="556768" y="197485"/>
                </a:lnTo>
                <a:lnTo>
                  <a:pt x="556768" y="317119"/>
                </a:lnTo>
                <a:lnTo>
                  <a:pt x="565701" y="312735"/>
                </a:lnTo>
                <a:lnTo>
                  <a:pt x="574040" y="308911"/>
                </a:lnTo>
                <a:lnTo>
                  <a:pt x="581235" y="306206"/>
                </a:lnTo>
                <a:lnTo>
                  <a:pt x="586739" y="305181"/>
                </a:lnTo>
                <a:lnTo>
                  <a:pt x="586739" y="197485"/>
                </a:lnTo>
                <a:close/>
              </a:path>
              <a:path w="586740" h="407035">
                <a:moveTo>
                  <a:pt x="559310" y="29972"/>
                </a:moveTo>
                <a:lnTo>
                  <a:pt x="485013" y="29972"/>
                </a:lnTo>
                <a:lnTo>
                  <a:pt x="513905" y="35290"/>
                </a:lnTo>
                <a:lnTo>
                  <a:pt x="536606" y="50133"/>
                </a:lnTo>
                <a:lnTo>
                  <a:pt x="551449" y="72834"/>
                </a:lnTo>
                <a:lnTo>
                  <a:pt x="556768" y="101727"/>
                </a:lnTo>
                <a:lnTo>
                  <a:pt x="556768" y="167512"/>
                </a:lnTo>
                <a:lnTo>
                  <a:pt x="586739" y="167512"/>
                </a:lnTo>
                <a:lnTo>
                  <a:pt x="586739" y="101727"/>
                </a:lnTo>
                <a:lnTo>
                  <a:pt x="579256" y="60596"/>
                </a:lnTo>
                <a:lnTo>
                  <a:pt x="559310" y="29972"/>
                </a:lnTo>
                <a:close/>
              </a:path>
            </a:pathLst>
          </a:custGeom>
          <a:solidFill>
            <a:srgbClr val="A4AF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96000" y="3590544"/>
            <a:ext cx="243840" cy="30480"/>
          </a:xfrm>
          <a:custGeom>
            <a:avLst/>
            <a:gdLst/>
            <a:ahLst/>
            <a:cxnLst/>
            <a:rect l="l" t="t" r="r" b="b"/>
            <a:pathLst>
              <a:path w="243839" h="30479">
                <a:moveTo>
                  <a:pt x="226060" y="0"/>
                </a:moveTo>
                <a:lnTo>
                  <a:pt x="5969" y="0"/>
                </a:lnTo>
                <a:lnTo>
                  <a:pt x="0" y="6095"/>
                </a:lnTo>
                <a:lnTo>
                  <a:pt x="0" y="24383"/>
                </a:lnTo>
                <a:lnTo>
                  <a:pt x="5969" y="30479"/>
                </a:lnTo>
                <a:lnTo>
                  <a:pt x="231901" y="30479"/>
                </a:lnTo>
                <a:lnTo>
                  <a:pt x="243839" y="24383"/>
                </a:lnTo>
                <a:lnTo>
                  <a:pt x="243839" y="18287"/>
                </a:lnTo>
                <a:lnTo>
                  <a:pt x="241883" y="10286"/>
                </a:lnTo>
                <a:lnTo>
                  <a:pt x="237140" y="4571"/>
                </a:lnTo>
                <a:lnTo>
                  <a:pt x="231302" y="1142"/>
                </a:lnTo>
                <a:lnTo>
                  <a:pt x="226060" y="0"/>
                </a:lnTo>
                <a:close/>
              </a:path>
            </a:pathLst>
          </a:custGeom>
          <a:solidFill>
            <a:srgbClr val="A4AF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79820" y="2758439"/>
            <a:ext cx="71627" cy="71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75092" y="2900543"/>
            <a:ext cx="296545" cy="702310"/>
          </a:xfrm>
          <a:custGeom>
            <a:avLst/>
            <a:gdLst/>
            <a:ahLst/>
            <a:cxnLst/>
            <a:rect l="l" t="t" r="r" b="b"/>
            <a:pathLst>
              <a:path w="296545" h="702310">
                <a:moveTo>
                  <a:pt x="74441" y="0"/>
                </a:moveTo>
                <a:lnTo>
                  <a:pt x="44412" y="9900"/>
                </a:lnTo>
                <a:lnTo>
                  <a:pt x="19978" y="31015"/>
                </a:lnTo>
                <a:lnTo>
                  <a:pt x="5058" y="62239"/>
                </a:lnTo>
                <a:lnTo>
                  <a:pt x="0" y="94118"/>
                </a:lnTo>
                <a:lnTo>
                  <a:pt x="9455" y="124295"/>
                </a:lnTo>
                <a:lnTo>
                  <a:pt x="30079" y="148875"/>
                </a:lnTo>
                <a:lnTo>
                  <a:pt x="58525" y="163966"/>
                </a:lnTo>
                <a:lnTo>
                  <a:pt x="141964" y="193811"/>
                </a:lnTo>
                <a:lnTo>
                  <a:pt x="135995" y="193811"/>
                </a:lnTo>
                <a:lnTo>
                  <a:pt x="98276" y="206402"/>
                </a:lnTo>
                <a:lnTo>
                  <a:pt x="72701" y="242421"/>
                </a:lnTo>
                <a:lnTo>
                  <a:pt x="69064" y="257264"/>
                </a:lnTo>
                <a:lnTo>
                  <a:pt x="70463" y="271535"/>
                </a:lnTo>
                <a:lnTo>
                  <a:pt x="85572" y="315309"/>
                </a:lnTo>
                <a:lnTo>
                  <a:pt x="135995" y="355355"/>
                </a:lnTo>
                <a:lnTo>
                  <a:pt x="122660" y="360019"/>
                </a:lnTo>
                <a:lnTo>
                  <a:pt x="88370" y="385200"/>
                </a:lnTo>
                <a:lnTo>
                  <a:pt x="69064" y="424759"/>
                </a:lnTo>
                <a:lnTo>
                  <a:pt x="70463" y="439048"/>
                </a:lnTo>
                <a:lnTo>
                  <a:pt x="85572" y="479393"/>
                </a:lnTo>
                <a:lnTo>
                  <a:pt x="124057" y="516772"/>
                </a:lnTo>
                <a:lnTo>
                  <a:pt x="115105" y="518731"/>
                </a:lnTo>
                <a:lnTo>
                  <a:pt x="106166" y="523488"/>
                </a:lnTo>
                <a:lnTo>
                  <a:pt x="97250" y="529363"/>
                </a:lnTo>
                <a:lnTo>
                  <a:pt x="88370" y="534679"/>
                </a:lnTo>
                <a:lnTo>
                  <a:pt x="80535" y="548183"/>
                </a:lnTo>
                <a:lnTo>
                  <a:pt x="74939" y="561651"/>
                </a:lnTo>
                <a:lnTo>
                  <a:pt x="71582" y="575095"/>
                </a:lnTo>
                <a:lnTo>
                  <a:pt x="70463" y="588527"/>
                </a:lnTo>
                <a:lnTo>
                  <a:pt x="75033" y="601884"/>
                </a:lnTo>
                <a:lnTo>
                  <a:pt x="94339" y="636406"/>
                </a:lnTo>
                <a:lnTo>
                  <a:pt x="147806" y="684285"/>
                </a:lnTo>
                <a:lnTo>
                  <a:pt x="183007" y="701073"/>
                </a:lnTo>
                <a:lnTo>
                  <a:pt x="195431" y="702192"/>
                </a:lnTo>
                <a:lnTo>
                  <a:pt x="212199" y="700141"/>
                </a:lnTo>
                <a:lnTo>
                  <a:pt x="226704" y="694731"/>
                </a:lnTo>
                <a:lnTo>
                  <a:pt x="238972" y="687083"/>
                </a:lnTo>
                <a:lnTo>
                  <a:pt x="249025" y="678316"/>
                </a:lnTo>
                <a:lnTo>
                  <a:pt x="253018" y="670776"/>
                </a:lnTo>
                <a:lnTo>
                  <a:pt x="200717" y="670776"/>
                </a:lnTo>
                <a:lnTo>
                  <a:pt x="185931" y="669476"/>
                </a:lnTo>
                <a:lnTo>
                  <a:pt x="171682" y="660282"/>
                </a:lnTo>
                <a:lnTo>
                  <a:pt x="118088" y="612530"/>
                </a:lnTo>
                <a:lnTo>
                  <a:pt x="111093" y="607887"/>
                </a:lnTo>
                <a:lnTo>
                  <a:pt x="106896" y="602720"/>
                </a:lnTo>
                <a:lnTo>
                  <a:pt x="103818" y="596457"/>
                </a:lnTo>
                <a:lnTo>
                  <a:pt x="100181" y="588527"/>
                </a:lnTo>
                <a:lnTo>
                  <a:pt x="101207" y="579667"/>
                </a:lnTo>
                <a:lnTo>
                  <a:pt x="126462" y="548445"/>
                </a:lnTo>
                <a:lnTo>
                  <a:pt x="141900" y="544411"/>
                </a:lnTo>
                <a:lnTo>
                  <a:pt x="233388" y="544411"/>
                </a:lnTo>
                <a:lnTo>
                  <a:pt x="236404" y="542950"/>
                </a:lnTo>
                <a:lnTo>
                  <a:pt x="245967" y="536658"/>
                </a:lnTo>
                <a:lnTo>
                  <a:pt x="254994" y="528710"/>
                </a:lnTo>
                <a:lnTo>
                  <a:pt x="257061" y="525166"/>
                </a:lnTo>
                <a:lnTo>
                  <a:pt x="192520" y="525166"/>
                </a:lnTo>
                <a:lnTo>
                  <a:pt x="183604" y="524234"/>
                </a:lnTo>
                <a:lnTo>
                  <a:pt x="174664" y="521063"/>
                </a:lnTo>
                <a:lnTo>
                  <a:pt x="165713" y="516772"/>
                </a:lnTo>
                <a:lnTo>
                  <a:pt x="112119" y="468893"/>
                </a:lnTo>
                <a:lnTo>
                  <a:pt x="107735" y="460873"/>
                </a:lnTo>
                <a:lnTo>
                  <a:pt x="103911" y="453971"/>
                </a:lnTo>
                <a:lnTo>
                  <a:pt x="101207" y="447069"/>
                </a:lnTo>
                <a:lnTo>
                  <a:pt x="100181" y="439048"/>
                </a:lnTo>
                <a:lnTo>
                  <a:pt x="100367" y="430093"/>
                </a:lnTo>
                <a:lnTo>
                  <a:pt x="101673" y="421126"/>
                </a:lnTo>
                <a:lnTo>
                  <a:pt x="105217" y="412134"/>
                </a:lnTo>
                <a:lnTo>
                  <a:pt x="112119" y="403107"/>
                </a:lnTo>
                <a:lnTo>
                  <a:pt x="117621" y="395273"/>
                </a:lnTo>
                <a:lnTo>
                  <a:pt x="124803" y="389677"/>
                </a:lnTo>
                <a:lnTo>
                  <a:pt x="133103" y="386320"/>
                </a:lnTo>
                <a:lnTo>
                  <a:pt x="141964" y="385200"/>
                </a:lnTo>
                <a:lnTo>
                  <a:pt x="278870" y="385200"/>
                </a:lnTo>
                <a:lnTo>
                  <a:pt x="281295" y="379978"/>
                </a:lnTo>
                <a:lnTo>
                  <a:pt x="224482" y="379978"/>
                </a:lnTo>
                <a:lnTo>
                  <a:pt x="207309" y="377273"/>
                </a:lnTo>
                <a:lnTo>
                  <a:pt x="112119" y="301507"/>
                </a:lnTo>
                <a:lnTo>
                  <a:pt x="100181" y="271535"/>
                </a:lnTo>
                <a:lnTo>
                  <a:pt x="100367" y="262582"/>
                </a:lnTo>
                <a:lnTo>
                  <a:pt x="124803" y="227514"/>
                </a:lnTo>
                <a:lnTo>
                  <a:pt x="141964" y="223783"/>
                </a:lnTo>
                <a:lnTo>
                  <a:pt x="150750" y="221305"/>
                </a:lnTo>
                <a:lnTo>
                  <a:pt x="206720" y="221305"/>
                </a:lnTo>
                <a:lnTo>
                  <a:pt x="195431" y="211718"/>
                </a:lnTo>
                <a:lnTo>
                  <a:pt x="185525" y="203884"/>
                </a:lnTo>
                <a:lnTo>
                  <a:pt x="173904" y="198288"/>
                </a:lnTo>
                <a:lnTo>
                  <a:pt x="161141" y="194931"/>
                </a:lnTo>
                <a:lnTo>
                  <a:pt x="147806" y="193811"/>
                </a:lnTo>
                <a:lnTo>
                  <a:pt x="147806" y="163966"/>
                </a:lnTo>
                <a:lnTo>
                  <a:pt x="70463" y="139963"/>
                </a:lnTo>
                <a:lnTo>
                  <a:pt x="50671" y="127930"/>
                </a:lnTo>
                <a:lnTo>
                  <a:pt x="36998" y="110849"/>
                </a:lnTo>
                <a:lnTo>
                  <a:pt x="31136" y="90386"/>
                </a:lnTo>
                <a:lnTo>
                  <a:pt x="34776" y="68208"/>
                </a:lnTo>
                <a:lnTo>
                  <a:pt x="43334" y="49182"/>
                </a:lnTo>
                <a:lnTo>
                  <a:pt x="58572" y="36871"/>
                </a:lnTo>
                <a:lnTo>
                  <a:pt x="78263" y="31275"/>
                </a:lnTo>
                <a:lnTo>
                  <a:pt x="147806" y="31275"/>
                </a:lnTo>
                <a:lnTo>
                  <a:pt x="147806" y="14360"/>
                </a:lnTo>
                <a:lnTo>
                  <a:pt x="106150" y="2422"/>
                </a:lnTo>
                <a:lnTo>
                  <a:pt x="74441" y="0"/>
                </a:lnTo>
                <a:close/>
              </a:path>
              <a:path w="296545" h="702310">
                <a:moveTo>
                  <a:pt x="233388" y="544411"/>
                </a:moveTo>
                <a:lnTo>
                  <a:pt x="141900" y="544411"/>
                </a:lnTo>
                <a:lnTo>
                  <a:pt x="157339" y="546020"/>
                </a:lnTo>
                <a:lnTo>
                  <a:pt x="171682" y="552713"/>
                </a:lnTo>
                <a:lnTo>
                  <a:pt x="225276" y="600465"/>
                </a:lnTo>
                <a:lnTo>
                  <a:pt x="235277" y="612290"/>
                </a:lnTo>
                <a:lnTo>
                  <a:pt x="238611" y="627437"/>
                </a:lnTo>
                <a:lnTo>
                  <a:pt x="235277" y="642560"/>
                </a:lnTo>
                <a:lnTo>
                  <a:pt x="225276" y="654313"/>
                </a:lnTo>
                <a:lnTo>
                  <a:pt x="214383" y="665337"/>
                </a:lnTo>
                <a:lnTo>
                  <a:pt x="200717" y="670776"/>
                </a:lnTo>
                <a:lnTo>
                  <a:pt x="253018" y="670776"/>
                </a:lnTo>
                <a:lnTo>
                  <a:pt x="262362" y="653135"/>
                </a:lnTo>
                <a:lnTo>
                  <a:pt x="266186" y="625167"/>
                </a:lnTo>
                <a:lnTo>
                  <a:pt x="259937" y="598342"/>
                </a:lnTo>
                <a:lnTo>
                  <a:pt x="243056" y="576589"/>
                </a:lnTo>
                <a:lnTo>
                  <a:pt x="213338" y="552713"/>
                </a:lnTo>
                <a:lnTo>
                  <a:pt x="225722" y="548124"/>
                </a:lnTo>
                <a:lnTo>
                  <a:pt x="233388" y="544411"/>
                </a:lnTo>
                <a:close/>
              </a:path>
              <a:path w="296545" h="702310">
                <a:moveTo>
                  <a:pt x="278870" y="385200"/>
                </a:moveTo>
                <a:lnTo>
                  <a:pt x="141964" y="385200"/>
                </a:lnTo>
                <a:lnTo>
                  <a:pt x="150750" y="386226"/>
                </a:lnTo>
                <a:lnTo>
                  <a:pt x="159013" y="388931"/>
                </a:lnTo>
                <a:lnTo>
                  <a:pt x="166181" y="392755"/>
                </a:lnTo>
                <a:lnTo>
                  <a:pt x="171682" y="397138"/>
                </a:lnTo>
                <a:lnTo>
                  <a:pt x="225276" y="445017"/>
                </a:lnTo>
                <a:lnTo>
                  <a:pt x="233037" y="450520"/>
                </a:lnTo>
                <a:lnTo>
                  <a:pt x="238595" y="457702"/>
                </a:lnTo>
                <a:lnTo>
                  <a:pt x="241938" y="466002"/>
                </a:lnTo>
                <a:lnTo>
                  <a:pt x="243056" y="474862"/>
                </a:lnTo>
                <a:lnTo>
                  <a:pt x="242032" y="483889"/>
                </a:lnTo>
                <a:lnTo>
                  <a:pt x="218561" y="519011"/>
                </a:lnTo>
                <a:lnTo>
                  <a:pt x="201400" y="522741"/>
                </a:lnTo>
                <a:lnTo>
                  <a:pt x="192520" y="525166"/>
                </a:lnTo>
                <a:lnTo>
                  <a:pt x="257061" y="525166"/>
                </a:lnTo>
                <a:lnTo>
                  <a:pt x="262828" y="515278"/>
                </a:lnTo>
                <a:lnTo>
                  <a:pt x="268424" y="501834"/>
                </a:lnTo>
                <a:lnTo>
                  <a:pt x="271781" y="488366"/>
                </a:lnTo>
                <a:lnTo>
                  <a:pt x="272901" y="474862"/>
                </a:lnTo>
                <a:lnTo>
                  <a:pt x="270849" y="458075"/>
                </a:lnTo>
                <a:lnTo>
                  <a:pt x="265439" y="443525"/>
                </a:lnTo>
                <a:lnTo>
                  <a:pt x="257792" y="431214"/>
                </a:lnTo>
                <a:lnTo>
                  <a:pt x="249001" y="421126"/>
                </a:lnTo>
                <a:lnTo>
                  <a:pt x="231245" y="409076"/>
                </a:lnTo>
                <a:lnTo>
                  <a:pt x="244508" y="407025"/>
                </a:lnTo>
                <a:lnTo>
                  <a:pt x="257248" y="401615"/>
                </a:lnTo>
                <a:lnTo>
                  <a:pt x="268892" y="393967"/>
                </a:lnTo>
                <a:lnTo>
                  <a:pt x="278870" y="385200"/>
                </a:lnTo>
                <a:close/>
              </a:path>
              <a:path w="296545" h="702310">
                <a:moveTo>
                  <a:pt x="206720" y="221305"/>
                </a:moveTo>
                <a:lnTo>
                  <a:pt x="150750" y="221305"/>
                </a:lnTo>
                <a:lnTo>
                  <a:pt x="159013" y="222244"/>
                </a:lnTo>
                <a:lnTo>
                  <a:pt x="166181" y="225444"/>
                </a:lnTo>
                <a:lnTo>
                  <a:pt x="171682" y="229752"/>
                </a:lnTo>
                <a:lnTo>
                  <a:pt x="249025" y="301507"/>
                </a:lnTo>
                <a:lnTo>
                  <a:pt x="262548" y="313354"/>
                </a:lnTo>
                <a:lnTo>
                  <a:pt x="267678" y="329130"/>
                </a:lnTo>
                <a:lnTo>
                  <a:pt x="264973" y="346049"/>
                </a:lnTo>
                <a:lnTo>
                  <a:pt x="254994" y="361324"/>
                </a:lnTo>
                <a:lnTo>
                  <a:pt x="240559" y="374848"/>
                </a:lnTo>
                <a:lnTo>
                  <a:pt x="224482" y="379978"/>
                </a:lnTo>
                <a:lnTo>
                  <a:pt x="281295" y="379978"/>
                </a:lnTo>
                <a:lnTo>
                  <a:pt x="292135" y="356639"/>
                </a:lnTo>
                <a:lnTo>
                  <a:pt x="295935" y="326923"/>
                </a:lnTo>
                <a:lnTo>
                  <a:pt x="289710" y="299422"/>
                </a:lnTo>
                <a:lnTo>
                  <a:pt x="272901" y="277504"/>
                </a:lnTo>
                <a:lnTo>
                  <a:pt x="206720" y="221305"/>
                </a:lnTo>
                <a:close/>
              </a:path>
              <a:path w="296545" h="702310">
                <a:moveTo>
                  <a:pt x="147806" y="31275"/>
                </a:moveTo>
                <a:lnTo>
                  <a:pt x="78263" y="31275"/>
                </a:lnTo>
                <a:lnTo>
                  <a:pt x="100181" y="32394"/>
                </a:lnTo>
                <a:lnTo>
                  <a:pt x="147806" y="44332"/>
                </a:lnTo>
                <a:lnTo>
                  <a:pt x="147806" y="31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58840" y="2991611"/>
            <a:ext cx="741045" cy="2152015"/>
          </a:xfrm>
          <a:custGeom>
            <a:avLst/>
            <a:gdLst/>
            <a:ahLst/>
            <a:cxnLst/>
            <a:rect l="l" t="t" r="r" b="b"/>
            <a:pathLst>
              <a:path w="741045" h="2152015">
                <a:moveTo>
                  <a:pt x="734694" y="1030985"/>
                </a:moveTo>
                <a:lnTo>
                  <a:pt x="77597" y="1030985"/>
                </a:lnTo>
                <a:lnTo>
                  <a:pt x="71627" y="1036980"/>
                </a:lnTo>
                <a:lnTo>
                  <a:pt x="71627" y="2151887"/>
                </a:lnTo>
                <a:lnTo>
                  <a:pt x="101600" y="2151887"/>
                </a:lnTo>
                <a:lnTo>
                  <a:pt x="101600" y="1348663"/>
                </a:lnTo>
                <a:lnTo>
                  <a:pt x="740663" y="1348663"/>
                </a:lnTo>
                <a:lnTo>
                  <a:pt x="740663" y="1318691"/>
                </a:lnTo>
                <a:lnTo>
                  <a:pt x="101600" y="1318691"/>
                </a:lnTo>
                <a:lnTo>
                  <a:pt x="101600" y="1060958"/>
                </a:lnTo>
                <a:lnTo>
                  <a:pt x="740663" y="1060958"/>
                </a:lnTo>
                <a:lnTo>
                  <a:pt x="740663" y="1036980"/>
                </a:lnTo>
                <a:lnTo>
                  <a:pt x="734694" y="1030985"/>
                </a:lnTo>
                <a:close/>
              </a:path>
              <a:path w="741045" h="2152015">
                <a:moveTo>
                  <a:pt x="740663" y="1348663"/>
                </a:moveTo>
                <a:lnTo>
                  <a:pt x="710818" y="1348663"/>
                </a:lnTo>
                <a:lnTo>
                  <a:pt x="710818" y="2151887"/>
                </a:lnTo>
                <a:lnTo>
                  <a:pt x="740663" y="2151887"/>
                </a:lnTo>
                <a:lnTo>
                  <a:pt x="740663" y="1348663"/>
                </a:lnTo>
                <a:close/>
              </a:path>
              <a:path w="741045" h="2152015">
                <a:moveTo>
                  <a:pt x="740663" y="1060958"/>
                </a:moveTo>
                <a:lnTo>
                  <a:pt x="710818" y="1060958"/>
                </a:lnTo>
                <a:lnTo>
                  <a:pt x="710818" y="1318691"/>
                </a:lnTo>
                <a:lnTo>
                  <a:pt x="740663" y="1318691"/>
                </a:lnTo>
                <a:lnTo>
                  <a:pt x="740663" y="1060958"/>
                </a:lnTo>
                <a:close/>
              </a:path>
              <a:path w="741045" h="2152015">
                <a:moveTo>
                  <a:pt x="0" y="695325"/>
                </a:moveTo>
                <a:lnTo>
                  <a:pt x="185165" y="941069"/>
                </a:lnTo>
                <a:lnTo>
                  <a:pt x="185165" y="1030985"/>
                </a:lnTo>
                <a:lnTo>
                  <a:pt x="215011" y="1030985"/>
                </a:lnTo>
                <a:lnTo>
                  <a:pt x="215011" y="929081"/>
                </a:lnTo>
                <a:lnTo>
                  <a:pt x="53721" y="713359"/>
                </a:lnTo>
                <a:lnTo>
                  <a:pt x="40290" y="712219"/>
                </a:lnTo>
                <a:lnTo>
                  <a:pt x="26860" y="708818"/>
                </a:lnTo>
                <a:lnTo>
                  <a:pt x="13430" y="703179"/>
                </a:lnTo>
                <a:lnTo>
                  <a:pt x="0" y="695325"/>
                </a:lnTo>
                <a:close/>
              </a:path>
              <a:path w="741045" h="2152015">
                <a:moveTo>
                  <a:pt x="591971" y="35940"/>
                </a:moveTo>
                <a:lnTo>
                  <a:pt x="561466" y="35940"/>
                </a:lnTo>
                <a:lnTo>
                  <a:pt x="692912" y="515493"/>
                </a:lnTo>
                <a:lnTo>
                  <a:pt x="696269" y="528998"/>
                </a:lnTo>
                <a:lnTo>
                  <a:pt x="697388" y="542480"/>
                </a:lnTo>
                <a:lnTo>
                  <a:pt x="696269" y="555962"/>
                </a:lnTo>
                <a:lnTo>
                  <a:pt x="692912" y="569468"/>
                </a:lnTo>
                <a:lnTo>
                  <a:pt x="615188" y="809244"/>
                </a:lnTo>
                <a:lnTo>
                  <a:pt x="615188" y="1030985"/>
                </a:lnTo>
                <a:lnTo>
                  <a:pt x="645033" y="1030985"/>
                </a:lnTo>
                <a:lnTo>
                  <a:pt x="645033" y="815213"/>
                </a:lnTo>
                <a:lnTo>
                  <a:pt x="722757" y="575437"/>
                </a:lnTo>
                <a:lnTo>
                  <a:pt x="726114" y="560905"/>
                </a:lnTo>
                <a:lnTo>
                  <a:pt x="727233" y="544718"/>
                </a:lnTo>
                <a:lnTo>
                  <a:pt x="726114" y="527413"/>
                </a:lnTo>
                <a:lnTo>
                  <a:pt x="722757" y="509524"/>
                </a:lnTo>
                <a:lnTo>
                  <a:pt x="591971" y="35940"/>
                </a:lnTo>
                <a:close/>
              </a:path>
              <a:path w="741045" h="2152015">
                <a:moveTo>
                  <a:pt x="573405" y="0"/>
                </a:moveTo>
                <a:lnTo>
                  <a:pt x="567436" y="0"/>
                </a:lnTo>
                <a:lnTo>
                  <a:pt x="539363" y="4012"/>
                </a:lnTo>
                <a:lnTo>
                  <a:pt x="489838" y="41910"/>
                </a:lnTo>
                <a:lnTo>
                  <a:pt x="468884" y="95138"/>
                </a:lnTo>
                <a:lnTo>
                  <a:pt x="464550" y="127081"/>
                </a:lnTo>
                <a:lnTo>
                  <a:pt x="465836" y="161798"/>
                </a:lnTo>
                <a:lnTo>
                  <a:pt x="478361" y="236366"/>
                </a:lnTo>
                <a:lnTo>
                  <a:pt x="492581" y="305198"/>
                </a:lnTo>
                <a:lnTo>
                  <a:pt x="505923" y="362527"/>
                </a:lnTo>
                <a:lnTo>
                  <a:pt x="515815" y="402585"/>
                </a:lnTo>
                <a:lnTo>
                  <a:pt x="519684" y="419607"/>
                </a:lnTo>
                <a:lnTo>
                  <a:pt x="531622" y="431545"/>
                </a:lnTo>
                <a:lnTo>
                  <a:pt x="537590" y="425576"/>
                </a:lnTo>
                <a:lnTo>
                  <a:pt x="549529" y="425576"/>
                </a:lnTo>
                <a:lnTo>
                  <a:pt x="549529" y="407543"/>
                </a:lnTo>
                <a:lnTo>
                  <a:pt x="528544" y="332815"/>
                </a:lnTo>
                <a:lnTo>
                  <a:pt x="515953" y="281686"/>
                </a:lnTo>
                <a:lnTo>
                  <a:pt x="506720" y="230556"/>
                </a:lnTo>
                <a:lnTo>
                  <a:pt x="495808" y="155829"/>
                </a:lnTo>
                <a:lnTo>
                  <a:pt x="493569" y="126634"/>
                </a:lnTo>
                <a:lnTo>
                  <a:pt x="495807" y="101917"/>
                </a:lnTo>
                <a:lnTo>
                  <a:pt x="513714" y="65912"/>
                </a:lnTo>
                <a:lnTo>
                  <a:pt x="551487" y="38105"/>
                </a:lnTo>
                <a:lnTo>
                  <a:pt x="561466" y="35940"/>
                </a:lnTo>
                <a:lnTo>
                  <a:pt x="591971" y="35940"/>
                </a:lnTo>
                <a:lnTo>
                  <a:pt x="585342" y="11937"/>
                </a:lnTo>
                <a:lnTo>
                  <a:pt x="5734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31052" y="4149852"/>
            <a:ext cx="73151" cy="655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21716" y="278383"/>
            <a:ext cx="85477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80" dirty="0"/>
              <a:t>3.</a:t>
            </a:r>
            <a:r>
              <a:rPr sz="4400" dirty="0"/>
              <a:t>學校應不應該讓學生</a:t>
            </a:r>
            <a:r>
              <a:rPr sz="4400" spc="-25" dirty="0"/>
              <a:t>帶</a:t>
            </a:r>
            <a:r>
              <a:rPr sz="4400" dirty="0"/>
              <a:t>手機回</a:t>
            </a:r>
            <a:r>
              <a:rPr sz="4400" spc="-5" dirty="0"/>
              <a:t>校</a:t>
            </a:r>
            <a:r>
              <a:rPr sz="4400" spc="-135" dirty="0"/>
              <a:t>?</a:t>
            </a:r>
            <a:endParaRPr sz="4400"/>
          </a:p>
        </p:txBody>
      </p:sp>
      <p:sp>
        <p:nvSpPr>
          <p:cNvPr id="19" name="object 19"/>
          <p:cNvSpPr/>
          <p:nvPr/>
        </p:nvSpPr>
        <p:spPr>
          <a:xfrm>
            <a:off x="381000" y="1187208"/>
            <a:ext cx="1505712" cy="9220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1252" y="1057655"/>
            <a:ext cx="2034539" cy="13609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3672" y="1207008"/>
            <a:ext cx="1424940" cy="84137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8575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225"/>
              </a:spcBef>
            </a:pPr>
            <a:r>
              <a:rPr sz="4800" spc="10" dirty="0">
                <a:solidFill>
                  <a:srgbClr val="FFFFFF"/>
                </a:solidFill>
                <a:latin typeface="Droid Sans Fallback"/>
                <a:cs typeface="Droid Sans Fallback"/>
              </a:rPr>
              <a:t>應該</a:t>
            </a:r>
            <a:endParaRPr sz="4800">
              <a:latin typeface="Droid Sans Fallback"/>
              <a:cs typeface="Droid Sans Fallbac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0758" y="2232786"/>
            <a:ext cx="515747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4825" indent="-492125">
              <a:lnSpc>
                <a:spcPct val="100000"/>
              </a:lnSpc>
              <a:spcBef>
                <a:spcPts val="95"/>
              </a:spcBef>
              <a:buFont typeface="Arial"/>
              <a:buAutoNum type="romanL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向家人報告行縱</a:t>
            </a:r>
            <a:r>
              <a:rPr sz="2800" spc="-5" dirty="0">
                <a:latin typeface="Arial"/>
                <a:cs typeface="Arial"/>
              </a:rPr>
              <a:t>;</a:t>
            </a:r>
            <a:endParaRPr sz="2800" dirty="0">
              <a:latin typeface="Arial"/>
              <a:cs typeface="Arial"/>
            </a:endParaRPr>
          </a:p>
          <a:p>
            <a:pPr marL="504825" marR="5080" indent="-492125">
              <a:lnSpc>
                <a:spcPct val="100000"/>
              </a:lnSpc>
              <a:buFont typeface="Arial"/>
              <a:buAutoNum type="romanL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Droid Sans Fallback"/>
                <a:cs typeface="Droid Sans Fallback"/>
              </a:rPr>
              <a:t>遇上緊急事故</a:t>
            </a:r>
            <a:r>
              <a:rPr sz="2800" spc="-5" dirty="0">
                <a:latin typeface="Droid Sans Fallback"/>
                <a:cs typeface="Droid Sans Fallback"/>
              </a:rPr>
              <a:t>時</a:t>
            </a:r>
            <a:r>
              <a:rPr sz="2800" spc="-10" dirty="0">
                <a:latin typeface="Droid Sans Fallback"/>
                <a:cs typeface="Droid Sans Fallback"/>
              </a:rPr>
              <a:t>，可利用手機 </a:t>
            </a:r>
            <a:r>
              <a:rPr sz="2800" spc="-5" dirty="0">
                <a:latin typeface="Droid Sans Fallback"/>
                <a:cs typeface="Droid Sans Fallback"/>
              </a:rPr>
              <a:t>進行溝通</a:t>
            </a:r>
            <a:r>
              <a:rPr sz="2800" spc="-5" dirty="0">
                <a:latin typeface="Arial"/>
                <a:cs typeface="Arial"/>
              </a:rPr>
              <a:t>;</a:t>
            </a:r>
            <a:endParaRPr sz="2800" dirty="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buFont typeface="Arial"/>
              <a:buAutoNum type="romanLcPeriod"/>
              <a:tabLst>
                <a:tab pos="545465" algn="l"/>
                <a:tab pos="546100" algn="l"/>
              </a:tabLst>
            </a:pPr>
            <a:r>
              <a:rPr sz="2800" spc="-5" dirty="0">
                <a:latin typeface="Droid Sans Fallback"/>
                <a:cs typeface="Droid Sans Fallback"/>
              </a:rPr>
              <a:t>部分軟件有助學習。</a:t>
            </a:r>
            <a:endParaRPr sz="2800" dirty="0">
              <a:latin typeface="Droid Sans Fallback"/>
              <a:cs typeface="Droid Sans Fallbac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08719" y="2208276"/>
            <a:ext cx="335280" cy="727075"/>
          </a:xfrm>
          <a:custGeom>
            <a:avLst/>
            <a:gdLst/>
            <a:ahLst/>
            <a:cxnLst/>
            <a:rect l="l" t="t" r="r" b="b"/>
            <a:pathLst>
              <a:path w="335279" h="727075">
                <a:moveTo>
                  <a:pt x="0" y="726948"/>
                </a:moveTo>
                <a:lnTo>
                  <a:pt x="335279" y="726948"/>
                </a:lnTo>
                <a:lnTo>
                  <a:pt x="335279" y="0"/>
                </a:lnTo>
                <a:lnTo>
                  <a:pt x="0" y="0"/>
                </a:lnTo>
                <a:lnTo>
                  <a:pt x="0" y="7269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33259" y="1770888"/>
            <a:ext cx="1542415" cy="3182620"/>
          </a:xfrm>
          <a:custGeom>
            <a:avLst/>
            <a:gdLst/>
            <a:ahLst/>
            <a:cxnLst/>
            <a:rect l="l" t="t" r="r" b="b"/>
            <a:pathLst>
              <a:path w="1542415" h="3182620">
                <a:moveTo>
                  <a:pt x="1308735" y="0"/>
                </a:moveTo>
                <a:lnTo>
                  <a:pt x="233553" y="0"/>
                </a:lnTo>
                <a:lnTo>
                  <a:pt x="185293" y="3937"/>
                </a:lnTo>
                <a:lnTo>
                  <a:pt x="145034" y="15875"/>
                </a:lnTo>
                <a:lnTo>
                  <a:pt x="104648" y="35560"/>
                </a:lnTo>
                <a:lnTo>
                  <a:pt x="68453" y="67056"/>
                </a:lnTo>
                <a:lnTo>
                  <a:pt x="40259" y="98678"/>
                </a:lnTo>
                <a:lnTo>
                  <a:pt x="16129" y="138175"/>
                </a:lnTo>
                <a:lnTo>
                  <a:pt x="4064" y="181610"/>
                </a:lnTo>
                <a:lnTo>
                  <a:pt x="0" y="225044"/>
                </a:lnTo>
                <a:lnTo>
                  <a:pt x="0" y="2953131"/>
                </a:lnTo>
                <a:lnTo>
                  <a:pt x="4064" y="2996526"/>
                </a:lnTo>
                <a:lnTo>
                  <a:pt x="16129" y="3039973"/>
                </a:lnTo>
                <a:lnTo>
                  <a:pt x="40259" y="3079457"/>
                </a:lnTo>
                <a:lnTo>
                  <a:pt x="68453" y="3114992"/>
                </a:lnTo>
                <a:lnTo>
                  <a:pt x="104648" y="3142615"/>
                </a:lnTo>
                <a:lnTo>
                  <a:pt x="145034" y="3162338"/>
                </a:lnTo>
                <a:lnTo>
                  <a:pt x="185293" y="3178162"/>
                </a:lnTo>
                <a:lnTo>
                  <a:pt x="233553" y="3182112"/>
                </a:lnTo>
                <a:lnTo>
                  <a:pt x="1308735" y="3182112"/>
                </a:lnTo>
                <a:lnTo>
                  <a:pt x="1356995" y="3178162"/>
                </a:lnTo>
                <a:lnTo>
                  <a:pt x="1397254" y="3162338"/>
                </a:lnTo>
                <a:lnTo>
                  <a:pt x="1421438" y="3150527"/>
                </a:lnTo>
                <a:lnTo>
                  <a:pt x="233553" y="3150527"/>
                </a:lnTo>
                <a:lnTo>
                  <a:pt x="193294" y="3146577"/>
                </a:lnTo>
                <a:lnTo>
                  <a:pt x="153035" y="3134715"/>
                </a:lnTo>
                <a:lnTo>
                  <a:pt x="92710" y="3091268"/>
                </a:lnTo>
                <a:lnTo>
                  <a:pt x="48387" y="3028099"/>
                </a:lnTo>
                <a:lnTo>
                  <a:pt x="32258" y="2953131"/>
                </a:lnTo>
                <a:lnTo>
                  <a:pt x="32258" y="225044"/>
                </a:lnTo>
                <a:lnTo>
                  <a:pt x="36195" y="185547"/>
                </a:lnTo>
                <a:lnTo>
                  <a:pt x="68453" y="118490"/>
                </a:lnTo>
                <a:lnTo>
                  <a:pt x="92710" y="86867"/>
                </a:lnTo>
                <a:lnTo>
                  <a:pt x="153035" y="47371"/>
                </a:lnTo>
                <a:lnTo>
                  <a:pt x="193294" y="35560"/>
                </a:lnTo>
                <a:lnTo>
                  <a:pt x="233553" y="31623"/>
                </a:lnTo>
                <a:lnTo>
                  <a:pt x="1429562" y="31623"/>
                </a:lnTo>
                <a:lnTo>
                  <a:pt x="1397254" y="15875"/>
                </a:lnTo>
                <a:lnTo>
                  <a:pt x="1356995" y="3937"/>
                </a:lnTo>
                <a:lnTo>
                  <a:pt x="1308735" y="0"/>
                </a:lnTo>
                <a:close/>
              </a:path>
              <a:path w="1542415" h="3182620">
                <a:moveTo>
                  <a:pt x="1429562" y="31623"/>
                </a:moveTo>
                <a:lnTo>
                  <a:pt x="1308735" y="31623"/>
                </a:lnTo>
                <a:lnTo>
                  <a:pt x="1348994" y="35560"/>
                </a:lnTo>
                <a:lnTo>
                  <a:pt x="1389253" y="47371"/>
                </a:lnTo>
                <a:lnTo>
                  <a:pt x="1449705" y="86867"/>
                </a:lnTo>
                <a:lnTo>
                  <a:pt x="1473835" y="118490"/>
                </a:lnTo>
                <a:lnTo>
                  <a:pt x="1506093" y="185547"/>
                </a:lnTo>
                <a:lnTo>
                  <a:pt x="1510030" y="225044"/>
                </a:lnTo>
                <a:lnTo>
                  <a:pt x="1510030" y="2953131"/>
                </a:lnTo>
                <a:lnTo>
                  <a:pt x="1506093" y="2992564"/>
                </a:lnTo>
                <a:lnTo>
                  <a:pt x="1473835" y="3063633"/>
                </a:lnTo>
                <a:lnTo>
                  <a:pt x="1421511" y="3114992"/>
                </a:lnTo>
                <a:lnTo>
                  <a:pt x="1348994" y="3146577"/>
                </a:lnTo>
                <a:lnTo>
                  <a:pt x="1308735" y="3150527"/>
                </a:lnTo>
                <a:lnTo>
                  <a:pt x="1421438" y="3150527"/>
                </a:lnTo>
                <a:lnTo>
                  <a:pt x="1473835" y="3114992"/>
                </a:lnTo>
                <a:lnTo>
                  <a:pt x="1502029" y="3079457"/>
                </a:lnTo>
                <a:lnTo>
                  <a:pt x="1526159" y="3039973"/>
                </a:lnTo>
                <a:lnTo>
                  <a:pt x="1538224" y="2996526"/>
                </a:lnTo>
                <a:lnTo>
                  <a:pt x="1542288" y="2953131"/>
                </a:lnTo>
                <a:lnTo>
                  <a:pt x="1542288" y="225044"/>
                </a:lnTo>
                <a:lnTo>
                  <a:pt x="1538224" y="181610"/>
                </a:lnTo>
                <a:lnTo>
                  <a:pt x="1526159" y="138175"/>
                </a:lnTo>
                <a:lnTo>
                  <a:pt x="1502029" y="98678"/>
                </a:lnTo>
                <a:lnTo>
                  <a:pt x="1473835" y="67056"/>
                </a:lnTo>
                <a:lnTo>
                  <a:pt x="1437640" y="35560"/>
                </a:lnTo>
                <a:lnTo>
                  <a:pt x="1429562" y="31623"/>
                </a:lnTo>
                <a:close/>
              </a:path>
              <a:path w="1542415" h="3182620">
                <a:moveTo>
                  <a:pt x="1308735" y="39497"/>
                </a:moveTo>
                <a:lnTo>
                  <a:pt x="233553" y="39497"/>
                </a:lnTo>
                <a:lnTo>
                  <a:pt x="193294" y="43434"/>
                </a:lnTo>
                <a:lnTo>
                  <a:pt x="157099" y="55372"/>
                </a:lnTo>
                <a:lnTo>
                  <a:pt x="96647" y="94741"/>
                </a:lnTo>
                <a:lnTo>
                  <a:pt x="56388" y="154050"/>
                </a:lnTo>
                <a:lnTo>
                  <a:pt x="44323" y="189484"/>
                </a:lnTo>
                <a:lnTo>
                  <a:pt x="44323" y="2988665"/>
                </a:lnTo>
                <a:lnTo>
                  <a:pt x="76581" y="3055785"/>
                </a:lnTo>
                <a:lnTo>
                  <a:pt x="124841" y="3107080"/>
                </a:lnTo>
                <a:lnTo>
                  <a:pt x="193294" y="3134715"/>
                </a:lnTo>
                <a:lnTo>
                  <a:pt x="233553" y="3138665"/>
                </a:lnTo>
                <a:lnTo>
                  <a:pt x="1308735" y="3138665"/>
                </a:lnTo>
                <a:lnTo>
                  <a:pt x="1348994" y="3134715"/>
                </a:lnTo>
                <a:lnTo>
                  <a:pt x="1385316" y="3122904"/>
                </a:lnTo>
                <a:lnTo>
                  <a:pt x="1445641" y="3083407"/>
                </a:lnTo>
                <a:lnTo>
                  <a:pt x="1451379" y="3075508"/>
                </a:lnTo>
                <a:lnTo>
                  <a:pt x="769112" y="3075508"/>
                </a:lnTo>
                <a:lnTo>
                  <a:pt x="744982" y="3071545"/>
                </a:lnTo>
                <a:lnTo>
                  <a:pt x="696722" y="3051835"/>
                </a:lnTo>
                <a:lnTo>
                  <a:pt x="660400" y="3016300"/>
                </a:lnTo>
                <a:lnTo>
                  <a:pt x="640334" y="2968891"/>
                </a:lnTo>
                <a:lnTo>
                  <a:pt x="636270" y="2945231"/>
                </a:lnTo>
                <a:lnTo>
                  <a:pt x="640334" y="2917596"/>
                </a:lnTo>
                <a:lnTo>
                  <a:pt x="660400" y="2870200"/>
                </a:lnTo>
                <a:lnTo>
                  <a:pt x="696722" y="2834665"/>
                </a:lnTo>
                <a:lnTo>
                  <a:pt x="744982" y="2814942"/>
                </a:lnTo>
                <a:lnTo>
                  <a:pt x="769112" y="2810992"/>
                </a:lnTo>
                <a:lnTo>
                  <a:pt x="1502029" y="2810992"/>
                </a:lnTo>
                <a:lnTo>
                  <a:pt x="1502029" y="2724099"/>
                </a:lnTo>
                <a:lnTo>
                  <a:pt x="116840" y="2724099"/>
                </a:lnTo>
                <a:lnTo>
                  <a:pt x="116840" y="454025"/>
                </a:lnTo>
                <a:lnTo>
                  <a:pt x="1502029" y="454024"/>
                </a:lnTo>
                <a:lnTo>
                  <a:pt x="1502029" y="296036"/>
                </a:lnTo>
                <a:lnTo>
                  <a:pt x="656336" y="296037"/>
                </a:lnTo>
                <a:lnTo>
                  <a:pt x="648335" y="292226"/>
                </a:lnTo>
                <a:lnTo>
                  <a:pt x="644271" y="292226"/>
                </a:lnTo>
                <a:lnTo>
                  <a:pt x="640334" y="284225"/>
                </a:lnTo>
                <a:lnTo>
                  <a:pt x="636270" y="276351"/>
                </a:lnTo>
                <a:lnTo>
                  <a:pt x="640334" y="272414"/>
                </a:lnTo>
                <a:lnTo>
                  <a:pt x="644271" y="264541"/>
                </a:lnTo>
                <a:lnTo>
                  <a:pt x="648335" y="260604"/>
                </a:lnTo>
                <a:lnTo>
                  <a:pt x="1502029" y="260604"/>
                </a:lnTo>
                <a:lnTo>
                  <a:pt x="1502029" y="225044"/>
                </a:lnTo>
                <a:lnTo>
                  <a:pt x="1497965" y="189484"/>
                </a:lnTo>
                <a:lnTo>
                  <a:pt x="769112" y="189484"/>
                </a:lnTo>
                <a:lnTo>
                  <a:pt x="757047" y="185547"/>
                </a:lnTo>
                <a:lnTo>
                  <a:pt x="749046" y="181610"/>
                </a:lnTo>
                <a:lnTo>
                  <a:pt x="740918" y="169799"/>
                </a:lnTo>
                <a:lnTo>
                  <a:pt x="736981" y="157987"/>
                </a:lnTo>
                <a:lnTo>
                  <a:pt x="740918" y="146050"/>
                </a:lnTo>
                <a:lnTo>
                  <a:pt x="749046" y="134238"/>
                </a:lnTo>
                <a:lnTo>
                  <a:pt x="757047" y="130301"/>
                </a:lnTo>
                <a:lnTo>
                  <a:pt x="769112" y="126364"/>
                </a:lnTo>
                <a:lnTo>
                  <a:pt x="1468220" y="126364"/>
                </a:lnTo>
                <a:lnTo>
                  <a:pt x="1465707" y="122428"/>
                </a:lnTo>
                <a:lnTo>
                  <a:pt x="1445641" y="94741"/>
                </a:lnTo>
                <a:lnTo>
                  <a:pt x="1417447" y="71120"/>
                </a:lnTo>
                <a:lnTo>
                  <a:pt x="1385316" y="55372"/>
                </a:lnTo>
                <a:lnTo>
                  <a:pt x="1348994" y="43434"/>
                </a:lnTo>
                <a:lnTo>
                  <a:pt x="1308735" y="39497"/>
                </a:lnTo>
                <a:close/>
              </a:path>
              <a:path w="1542415" h="3182620">
                <a:moveTo>
                  <a:pt x="1502029" y="2810992"/>
                </a:moveTo>
                <a:lnTo>
                  <a:pt x="769112" y="2810992"/>
                </a:lnTo>
                <a:lnTo>
                  <a:pt x="797306" y="2814942"/>
                </a:lnTo>
                <a:lnTo>
                  <a:pt x="821436" y="2822854"/>
                </a:lnTo>
                <a:lnTo>
                  <a:pt x="865759" y="2850476"/>
                </a:lnTo>
                <a:lnTo>
                  <a:pt x="893953" y="2893872"/>
                </a:lnTo>
                <a:lnTo>
                  <a:pt x="906018" y="2945231"/>
                </a:lnTo>
                <a:lnTo>
                  <a:pt x="902081" y="2968891"/>
                </a:lnTo>
                <a:lnTo>
                  <a:pt x="881888" y="3016300"/>
                </a:lnTo>
                <a:lnTo>
                  <a:pt x="845693" y="3051835"/>
                </a:lnTo>
                <a:lnTo>
                  <a:pt x="797306" y="3071545"/>
                </a:lnTo>
                <a:lnTo>
                  <a:pt x="769112" y="3075508"/>
                </a:lnTo>
                <a:lnTo>
                  <a:pt x="1451379" y="3075508"/>
                </a:lnTo>
                <a:lnTo>
                  <a:pt x="1465707" y="3055785"/>
                </a:lnTo>
                <a:lnTo>
                  <a:pt x="1485900" y="3024149"/>
                </a:lnTo>
                <a:lnTo>
                  <a:pt x="1497965" y="2988665"/>
                </a:lnTo>
                <a:lnTo>
                  <a:pt x="1502029" y="2953131"/>
                </a:lnTo>
                <a:lnTo>
                  <a:pt x="1502029" y="2810992"/>
                </a:lnTo>
                <a:close/>
              </a:path>
              <a:path w="1542415" h="3182620">
                <a:moveTo>
                  <a:pt x="793242" y="2822854"/>
                </a:moveTo>
                <a:lnTo>
                  <a:pt x="744982" y="2822854"/>
                </a:lnTo>
                <a:lnTo>
                  <a:pt x="720851" y="2830703"/>
                </a:lnTo>
                <a:lnTo>
                  <a:pt x="680593" y="2858338"/>
                </a:lnTo>
                <a:lnTo>
                  <a:pt x="656336" y="2897822"/>
                </a:lnTo>
                <a:lnTo>
                  <a:pt x="644271" y="2945231"/>
                </a:lnTo>
                <a:lnTo>
                  <a:pt x="648335" y="2968891"/>
                </a:lnTo>
                <a:lnTo>
                  <a:pt x="668528" y="3012338"/>
                </a:lnTo>
                <a:lnTo>
                  <a:pt x="700659" y="3043923"/>
                </a:lnTo>
                <a:lnTo>
                  <a:pt x="744982" y="3063633"/>
                </a:lnTo>
                <a:lnTo>
                  <a:pt x="769112" y="3067596"/>
                </a:lnTo>
                <a:lnTo>
                  <a:pt x="793242" y="3063633"/>
                </a:lnTo>
                <a:lnTo>
                  <a:pt x="837565" y="3043923"/>
                </a:lnTo>
                <a:lnTo>
                  <a:pt x="873887" y="3012338"/>
                </a:lnTo>
                <a:lnTo>
                  <a:pt x="889889" y="2968891"/>
                </a:lnTo>
                <a:lnTo>
                  <a:pt x="893953" y="2945231"/>
                </a:lnTo>
                <a:lnTo>
                  <a:pt x="885951" y="2897822"/>
                </a:lnTo>
                <a:lnTo>
                  <a:pt x="857758" y="2858338"/>
                </a:lnTo>
                <a:lnTo>
                  <a:pt x="817499" y="2830703"/>
                </a:lnTo>
                <a:lnTo>
                  <a:pt x="793242" y="2822854"/>
                </a:lnTo>
                <a:close/>
              </a:path>
              <a:path w="1542415" h="3182620">
                <a:moveTo>
                  <a:pt x="1502029" y="454024"/>
                </a:moveTo>
                <a:lnTo>
                  <a:pt x="1421511" y="454025"/>
                </a:lnTo>
                <a:lnTo>
                  <a:pt x="1421511" y="2724099"/>
                </a:lnTo>
                <a:lnTo>
                  <a:pt x="1502029" y="2724099"/>
                </a:lnTo>
                <a:lnTo>
                  <a:pt x="1502029" y="454024"/>
                </a:lnTo>
                <a:close/>
              </a:path>
              <a:path w="1542415" h="3182620">
                <a:moveTo>
                  <a:pt x="1502029" y="260604"/>
                </a:moveTo>
                <a:lnTo>
                  <a:pt x="885951" y="260604"/>
                </a:lnTo>
                <a:lnTo>
                  <a:pt x="889889" y="264541"/>
                </a:lnTo>
                <a:lnTo>
                  <a:pt x="893953" y="272414"/>
                </a:lnTo>
                <a:lnTo>
                  <a:pt x="898017" y="276351"/>
                </a:lnTo>
                <a:lnTo>
                  <a:pt x="893953" y="284225"/>
                </a:lnTo>
                <a:lnTo>
                  <a:pt x="889889" y="292226"/>
                </a:lnTo>
                <a:lnTo>
                  <a:pt x="885951" y="292226"/>
                </a:lnTo>
                <a:lnTo>
                  <a:pt x="877951" y="296037"/>
                </a:lnTo>
                <a:lnTo>
                  <a:pt x="1502029" y="296036"/>
                </a:lnTo>
                <a:lnTo>
                  <a:pt x="1502029" y="260604"/>
                </a:lnTo>
                <a:close/>
              </a:path>
              <a:path w="1542415" h="3182620">
                <a:moveTo>
                  <a:pt x="1468220" y="126364"/>
                </a:moveTo>
                <a:lnTo>
                  <a:pt x="769112" y="126364"/>
                </a:lnTo>
                <a:lnTo>
                  <a:pt x="793242" y="134238"/>
                </a:lnTo>
                <a:lnTo>
                  <a:pt x="797306" y="146050"/>
                </a:lnTo>
                <a:lnTo>
                  <a:pt x="801370" y="157987"/>
                </a:lnTo>
                <a:lnTo>
                  <a:pt x="793242" y="181610"/>
                </a:lnTo>
                <a:lnTo>
                  <a:pt x="769112" y="189484"/>
                </a:lnTo>
                <a:lnTo>
                  <a:pt x="1497965" y="189484"/>
                </a:lnTo>
                <a:lnTo>
                  <a:pt x="1485900" y="154050"/>
                </a:lnTo>
                <a:lnTo>
                  <a:pt x="1468220" y="1263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5668" y="1892680"/>
            <a:ext cx="73532" cy="72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69530" y="2031492"/>
            <a:ext cx="262255" cy="35560"/>
          </a:xfrm>
          <a:custGeom>
            <a:avLst/>
            <a:gdLst/>
            <a:ahLst/>
            <a:cxnLst/>
            <a:rect l="l" t="t" r="r" b="b"/>
            <a:pathLst>
              <a:path w="262254" h="35560">
                <a:moveTo>
                  <a:pt x="249681" y="0"/>
                </a:moveTo>
                <a:lnTo>
                  <a:pt x="253619" y="3937"/>
                </a:lnTo>
                <a:lnTo>
                  <a:pt x="257683" y="11810"/>
                </a:lnTo>
                <a:lnTo>
                  <a:pt x="261747" y="15747"/>
                </a:lnTo>
                <a:lnTo>
                  <a:pt x="257683" y="23621"/>
                </a:lnTo>
                <a:lnTo>
                  <a:pt x="253619" y="31622"/>
                </a:lnTo>
                <a:lnTo>
                  <a:pt x="249681" y="31622"/>
                </a:lnTo>
                <a:lnTo>
                  <a:pt x="241680" y="35432"/>
                </a:lnTo>
                <a:lnTo>
                  <a:pt x="20066" y="35432"/>
                </a:lnTo>
                <a:lnTo>
                  <a:pt x="12065" y="31622"/>
                </a:lnTo>
                <a:lnTo>
                  <a:pt x="8000" y="31622"/>
                </a:lnTo>
                <a:lnTo>
                  <a:pt x="4064" y="23621"/>
                </a:lnTo>
                <a:lnTo>
                  <a:pt x="0" y="15747"/>
                </a:lnTo>
                <a:lnTo>
                  <a:pt x="4064" y="11810"/>
                </a:lnTo>
                <a:lnTo>
                  <a:pt x="8000" y="3937"/>
                </a:lnTo>
                <a:lnTo>
                  <a:pt x="12065" y="0"/>
                </a:lnTo>
                <a:lnTo>
                  <a:pt x="249681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50100" y="2224913"/>
            <a:ext cx="1304925" cy="2270125"/>
          </a:xfrm>
          <a:custGeom>
            <a:avLst/>
            <a:gdLst/>
            <a:ahLst/>
            <a:cxnLst/>
            <a:rect l="l" t="t" r="r" b="b"/>
            <a:pathLst>
              <a:path w="1304925" h="2270125">
                <a:moveTo>
                  <a:pt x="1304671" y="0"/>
                </a:moveTo>
                <a:lnTo>
                  <a:pt x="1304671" y="3937"/>
                </a:lnTo>
                <a:lnTo>
                  <a:pt x="1304671" y="2266175"/>
                </a:lnTo>
                <a:lnTo>
                  <a:pt x="1304671" y="2270074"/>
                </a:lnTo>
                <a:lnTo>
                  <a:pt x="0" y="2270074"/>
                </a:lnTo>
                <a:lnTo>
                  <a:pt x="0" y="2266175"/>
                </a:lnTo>
                <a:lnTo>
                  <a:pt x="0" y="3937"/>
                </a:lnTo>
                <a:lnTo>
                  <a:pt x="0" y="0"/>
                </a:lnTo>
                <a:lnTo>
                  <a:pt x="1304671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77531" y="4593742"/>
            <a:ext cx="250190" cy="245110"/>
          </a:xfrm>
          <a:custGeom>
            <a:avLst/>
            <a:gdLst/>
            <a:ahLst/>
            <a:cxnLst/>
            <a:rect l="l" t="t" r="r" b="b"/>
            <a:pathLst>
              <a:path w="250190" h="245110">
                <a:moveTo>
                  <a:pt x="100711" y="0"/>
                </a:moveTo>
                <a:lnTo>
                  <a:pt x="56388" y="19723"/>
                </a:lnTo>
                <a:lnTo>
                  <a:pt x="24257" y="51295"/>
                </a:lnTo>
                <a:lnTo>
                  <a:pt x="4064" y="94742"/>
                </a:lnTo>
                <a:lnTo>
                  <a:pt x="0" y="122377"/>
                </a:lnTo>
                <a:lnTo>
                  <a:pt x="4064" y="146037"/>
                </a:lnTo>
                <a:lnTo>
                  <a:pt x="24257" y="189484"/>
                </a:lnTo>
                <a:lnTo>
                  <a:pt x="56388" y="221068"/>
                </a:lnTo>
                <a:lnTo>
                  <a:pt x="100711" y="240779"/>
                </a:lnTo>
                <a:lnTo>
                  <a:pt x="124841" y="244741"/>
                </a:lnTo>
                <a:lnTo>
                  <a:pt x="148971" y="240779"/>
                </a:lnTo>
                <a:lnTo>
                  <a:pt x="193294" y="221068"/>
                </a:lnTo>
                <a:lnTo>
                  <a:pt x="229616" y="189484"/>
                </a:lnTo>
                <a:lnTo>
                  <a:pt x="245618" y="146037"/>
                </a:lnTo>
                <a:lnTo>
                  <a:pt x="249682" y="122377"/>
                </a:lnTo>
                <a:lnTo>
                  <a:pt x="241680" y="74968"/>
                </a:lnTo>
                <a:lnTo>
                  <a:pt x="213487" y="35483"/>
                </a:lnTo>
                <a:lnTo>
                  <a:pt x="173227" y="7848"/>
                </a:lnTo>
                <a:lnTo>
                  <a:pt x="148971" y="0"/>
                </a:lnTo>
                <a:lnTo>
                  <a:pt x="100711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69530" y="4581880"/>
            <a:ext cx="269875" cy="264795"/>
          </a:xfrm>
          <a:custGeom>
            <a:avLst/>
            <a:gdLst/>
            <a:ahLst/>
            <a:cxnLst/>
            <a:rect l="l" t="t" r="r" b="b"/>
            <a:pathLst>
              <a:path w="269875" h="264795">
                <a:moveTo>
                  <a:pt x="132842" y="0"/>
                </a:moveTo>
                <a:lnTo>
                  <a:pt x="185166" y="11861"/>
                </a:lnTo>
                <a:lnTo>
                  <a:pt x="229489" y="39484"/>
                </a:lnTo>
                <a:lnTo>
                  <a:pt x="257683" y="82880"/>
                </a:lnTo>
                <a:lnTo>
                  <a:pt x="269748" y="134238"/>
                </a:lnTo>
                <a:lnTo>
                  <a:pt x="265811" y="157899"/>
                </a:lnTo>
                <a:lnTo>
                  <a:pt x="245618" y="205308"/>
                </a:lnTo>
                <a:lnTo>
                  <a:pt x="209423" y="240842"/>
                </a:lnTo>
                <a:lnTo>
                  <a:pt x="161036" y="260553"/>
                </a:lnTo>
                <a:lnTo>
                  <a:pt x="132842" y="264515"/>
                </a:lnTo>
                <a:lnTo>
                  <a:pt x="108712" y="260553"/>
                </a:lnTo>
                <a:lnTo>
                  <a:pt x="60451" y="240842"/>
                </a:lnTo>
                <a:lnTo>
                  <a:pt x="24129" y="205308"/>
                </a:lnTo>
                <a:lnTo>
                  <a:pt x="4064" y="157899"/>
                </a:lnTo>
                <a:lnTo>
                  <a:pt x="0" y="134238"/>
                </a:lnTo>
                <a:lnTo>
                  <a:pt x="4064" y="106603"/>
                </a:lnTo>
                <a:lnTo>
                  <a:pt x="24129" y="59207"/>
                </a:lnTo>
                <a:lnTo>
                  <a:pt x="60451" y="23672"/>
                </a:lnTo>
                <a:lnTo>
                  <a:pt x="108712" y="3949"/>
                </a:lnTo>
                <a:lnTo>
                  <a:pt x="132842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77582" y="1810385"/>
            <a:ext cx="1457960" cy="3099435"/>
          </a:xfrm>
          <a:custGeom>
            <a:avLst/>
            <a:gdLst/>
            <a:ahLst/>
            <a:cxnLst/>
            <a:rect l="l" t="t" r="r" b="b"/>
            <a:pathLst>
              <a:path w="1457959" h="3099435">
                <a:moveTo>
                  <a:pt x="189230" y="0"/>
                </a:moveTo>
                <a:lnTo>
                  <a:pt x="148971" y="3937"/>
                </a:lnTo>
                <a:lnTo>
                  <a:pt x="112775" y="15875"/>
                </a:lnTo>
                <a:lnTo>
                  <a:pt x="52324" y="55244"/>
                </a:lnTo>
                <a:lnTo>
                  <a:pt x="12065" y="114553"/>
                </a:lnTo>
                <a:lnTo>
                  <a:pt x="0" y="149987"/>
                </a:lnTo>
                <a:lnTo>
                  <a:pt x="0" y="185546"/>
                </a:lnTo>
                <a:lnTo>
                  <a:pt x="0" y="2913634"/>
                </a:lnTo>
                <a:lnTo>
                  <a:pt x="0" y="2949168"/>
                </a:lnTo>
                <a:lnTo>
                  <a:pt x="12065" y="2984652"/>
                </a:lnTo>
                <a:lnTo>
                  <a:pt x="52324" y="3043910"/>
                </a:lnTo>
                <a:lnTo>
                  <a:pt x="112775" y="3083407"/>
                </a:lnTo>
                <a:lnTo>
                  <a:pt x="189230" y="3099168"/>
                </a:lnTo>
                <a:lnTo>
                  <a:pt x="1264412" y="3099168"/>
                </a:lnTo>
                <a:lnTo>
                  <a:pt x="1304671" y="3095218"/>
                </a:lnTo>
                <a:lnTo>
                  <a:pt x="1340993" y="3083407"/>
                </a:lnTo>
                <a:lnTo>
                  <a:pt x="1401318" y="3043910"/>
                </a:lnTo>
                <a:lnTo>
                  <a:pt x="1441577" y="2984652"/>
                </a:lnTo>
                <a:lnTo>
                  <a:pt x="1457706" y="2913634"/>
                </a:lnTo>
                <a:lnTo>
                  <a:pt x="1457706" y="185546"/>
                </a:lnTo>
                <a:lnTo>
                  <a:pt x="1441577" y="114553"/>
                </a:lnTo>
                <a:lnTo>
                  <a:pt x="1401318" y="55244"/>
                </a:lnTo>
                <a:lnTo>
                  <a:pt x="1340993" y="15875"/>
                </a:lnTo>
                <a:lnTo>
                  <a:pt x="1304671" y="3937"/>
                </a:lnTo>
                <a:lnTo>
                  <a:pt x="1264412" y="0"/>
                </a:lnTo>
                <a:lnTo>
                  <a:pt x="18923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65518" y="1802510"/>
            <a:ext cx="1478280" cy="3119120"/>
          </a:xfrm>
          <a:custGeom>
            <a:avLst/>
            <a:gdLst/>
            <a:ahLst/>
            <a:cxnLst/>
            <a:rect l="l" t="t" r="r" b="b"/>
            <a:pathLst>
              <a:path w="1478279" h="3119120">
                <a:moveTo>
                  <a:pt x="1276477" y="0"/>
                </a:moveTo>
                <a:lnTo>
                  <a:pt x="1316735" y="3937"/>
                </a:lnTo>
                <a:lnTo>
                  <a:pt x="1356995" y="15748"/>
                </a:lnTo>
                <a:lnTo>
                  <a:pt x="1417447" y="55244"/>
                </a:lnTo>
                <a:lnTo>
                  <a:pt x="1441577" y="86867"/>
                </a:lnTo>
                <a:lnTo>
                  <a:pt x="1473834" y="153924"/>
                </a:lnTo>
                <a:lnTo>
                  <a:pt x="1477772" y="193420"/>
                </a:lnTo>
                <a:lnTo>
                  <a:pt x="1477772" y="2921508"/>
                </a:lnTo>
                <a:lnTo>
                  <a:pt x="1473834" y="2960941"/>
                </a:lnTo>
                <a:lnTo>
                  <a:pt x="1441577" y="3032010"/>
                </a:lnTo>
                <a:lnTo>
                  <a:pt x="1389252" y="3083369"/>
                </a:lnTo>
                <a:lnTo>
                  <a:pt x="1316735" y="3114954"/>
                </a:lnTo>
                <a:lnTo>
                  <a:pt x="1276477" y="3118904"/>
                </a:lnTo>
                <a:lnTo>
                  <a:pt x="201295" y="3118904"/>
                </a:lnTo>
                <a:lnTo>
                  <a:pt x="161035" y="3114954"/>
                </a:lnTo>
                <a:lnTo>
                  <a:pt x="120776" y="3103092"/>
                </a:lnTo>
                <a:lnTo>
                  <a:pt x="60451" y="3059645"/>
                </a:lnTo>
                <a:lnTo>
                  <a:pt x="16128" y="2996476"/>
                </a:lnTo>
                <a:lnTo>
                  <a:pt x="0" y="2921508"/>
                </a:lnTo>
                <a:lnTo>
                  <a:pt x="0" y="193420"/>
                </a:lnTo>
                <a:lnTo>
                  <a:pt x="3936" y="153924"/>
                </a:lnTo>
                <a:lnTo>
                  <a:pt x="36195" y="86867"/>
                </a:lnTo>
                <a:lnTo>
                  <a:pt x="60451" y="55244"/>
                </a:lnTo>
                <a:lnTo>
                  <a:pt x="120776" y="15748"/>
                </a:lnTo>
                <a:lnTo>
                  <a:pt x="161035" y="3937"/>
                </a:lnTo>
                <a:lnTo>
                  <a:pt x="201295" y="0"/>
                </a:lnTo>
                <a:lnTo>
                  <a:pt x="1276477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22264" y="3411982"/>
            <a:ext cx="586740" cy="293370"/>
          </a:xfrm>
          <a:custGeom>
            <a:avLst/>
            <a:gdLst/>
            <a:ahLst/>
            <a:cxnLst/>
            <a:rect l="l" t="t" r="r" b="b"/>
            <a:pathLst>
              <a:path w="586740" h="293370">
                <a:moveTo>
                  <a:pt x="0" y="173355"/>
                </a:moveTo>
                <a:lnTo>
                  <a:pt x="0" y="197231"/>
                </a:lnTo>
                <a:lnTo>
                  <a:pt x="8322" y="234890"/>
                </a:lnTo>
                <a:lnTo>
                  <a:pt x="30670" y="265239"/>
                </a:lnTo>
                <a:lnTo>
                  <a:pt x="63115" y="285492"/>
                </a:lnTo>
                <a:lnTo>
                  <a:pt x="101726" y="292862"/>
                </a:lnTo>
                <a:lnTo>
                  <a:pt x="485013" y="292862"/>
                </a:lnTo>
                <a:lnTo>
                  <a:pt x="526143" y="285492"/>
                </a:lnTo>
                <a:lnTo>
                  <a:pt x="558307" y="265239"/>
                </a:lnTo>
                <a:lnTo>
                  <a:pt x="559842" y="263017"/>
                </a:lnTo>
                <a:lnTo>
                  <a:pt x="101726" y="263017"/>
                </a:lnTo>
                <a:lnTo>
                  <a:pt x="72834" y="257774"/>
                </a:lnTo>
                <a:lnTo>
                  <a:pt x="50133" y="243554"/>
                </a:lnTo>
                <a:lnTo>
                  <a:pt x="35290" y="222619"/>
                </a:lnTo>
                <a:lnTo>
                  <a:pt x="29972" y="197231"/>
                </a:lnTo>
                <a:lnTo>
                  <a:pt x="29972" y="185293"/>
                </a:lnTo>
                <a:lnTo>
                  <a:pt x="21877" y="184267"/>
                </a:lnTo>
                <a:lnTo>
                  <a:pt x="14938" y="181562"/>
                </a:lnTo>
                <a:lnTo>
                  <a:pt x="0" y="173355"/>
                </a:lnTo>
                <a:close/>
              </a:path>
              <a:path w="586740" h="293370">
                <a:moveTo>
                  <a:pt x="556768" y="0"/>
                </a:moveTo>
                <a:lnTo>
                  <a:pt x="556768" y="95631"/>
                </a:lnTo>
                <a:lnTo>
                  <a:pt x="113791" y="95631"/>
                </a:lnTo>
                <a:lnTo>
                  <a:pt x="117242" y="101133"/>
                </a:lnTo>
                <a:lnTo>
                  <a:pt x="119014" y="108315"/>
                </a:lnTo>
                <a:lnTo>
                  <a:pt x="119667" y="116615"/>
                </a:lnTo>
                <a:lnTo>
                  <a:pt x="119761" y="125476"/>
                </a:lnTo>
                <a:lnTo>
                  <a:pt x="556768" y="125476"/>
                </a:lnTo>
                <a:lnTo>
                  <a:pt x="556768" y="197231"/>
                </a:lnTo>
                <a:lnTo>
                  <a:pt x="551449" y="222619"/>
                </a:lnTo>
                <a:lnTo>
                  <a:pt x="536606" y="243554"/>
                </a:lnTo>
                <a:lnTo>
                  <a:pt x="513905" y="257774"/>
                </a:lnTo>
                <a:lnTo>
                  <a:pt x="485013" y="263017"/>
                </a:lnTo>
                <a:lnTo>
                  <a:pt x="559842" y="263017"/>
                </a:lnTo>
                <a:lnTo>
                  <a:pt x="579256" y="234890"/>
                </a:lnTo>
                <a:lnTo>
                  <a:pt x="586739" y="197231"/>
                </a:lnTo>
                <a:lnTo>
                  <a:pt x="586739" y="8393"/>
                </a:lnTo>
                <a:lnTo>
                  <a:pt x="570305" y="8393"/>
                </a:lnTo>
                <a:lnTo>
                  <a:pt x="565785" y="7461"/>
                </a:lnTo>
                <a:lnTo>
                  <a:pt x="561264" y="4290"/>
                </a:lnTo>
                <a:lnTo>
                  <a:pt x="556768" y="0"/>
                </a:lnTo>
                <a:close/>
              </a:path>
              <a:path w="586740" h="293370">
                <a:moveTo>
                  <a:pt x="586739" y="5969"/>
                </a:moveTo>
                <a:lnTo>
                  <a:pt x="574801" y="5969"/>
                </a:lnTo>
                <a:lnTo>
                  <a:pt x="570305" y="8393"/>
                </a:lnTo>
                <a:lnTo>
                  <a:pt x="586739" y="8393"/>
                </a:lnTo>
                <a:lnTo>
                  <a:pt x="586739" y="5969"/>
                </a:lnTo>
                <a:close/>
              </a:path>
            </a:pathLst>
          </a:custGeom>
          <a:solidFill>
            <a:srgbClr val="A4AF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22264" y="2692907"/>
            <a:ext cx="586740" cy="407034"/>
          </a:xfrm>
          <a:custGeom>
            <a:avLst/>
            <a:gdLst/>
            <a:ahLst/>
            <a:cxnLst/>
            <a:rect l="l" t="t" r="r" b="b"/>
            <a:pathLst>
              <a:path w="586740" h="407035">
                <a:moveTo>
                  <a:pt x="485013" y="0"/>
                </a:moveTo>
                <a:lnTo>
                  <a:pt x="101726" y="0"/>
                </a:lnTo>
                <a:lnTo>
                  <a:pt x="63115" y="7483"/>
                </a:lnTo>
                <a:lnTo>
                  <a:pt x="30670" y="28432"/>
                </a:lnTo>
                <a:lnTo>
                  <a:pt x="8322" y="60596"/>
                </a:lnTo>
                <a:lnTo>
                  <a:pt x="0" y="101727"/>
                </a:lnTo>
                <a:lnTo>
                  <a:pt x="0" y="400939"/>
                </a:lnTo>
                <a:lnTo>
                  <a:pt x="8880" y="401032"/>
                </a:lnTo>
                <a:lnTo>
                  <a:pt x="17224" y="401685"/>
                </a:lnTo>
                <a:lnTo>
                  <a:pt x="24449" y="403457"/>
                </a:lnTo>
                <a:lnTo>
                  <a:pt x="29972" y="406908"/>
                </a:lnTo>
                <a:lnTo>
                  <a:pt x="29972" y="197485"/>
                </a:lnTo>
                <a:lnTo>
                  <a:pt x="586739" y="197485"/>
                </a:lnTo>
                <a:lnTo>
                  <a:pt x="586739" y="167512"/>
                </a:lnTo>
                <a:lnTo>
                  <a:pt x="29972" y="167512"/>
                </a:lnTo>
                <a:lnTo>
                  <a:pt x="29972" y="101727"/>
                </a:lnTo>
                <a:lnTo>
                  <a:pt x="35290" y="72834"/>
                </a:lnTo>
                <a:lnTo>
                  <a:pt x="50133" y="50133"/>
                </a:lnTo>
                <a:lnTo>
                  <a:pt x="72834" y="35290"/>
                </a:lnTo>
                <a:lnTo>
                  <a:pt x="101726" y="29972"/>
                </a:lnTo>
                <a:lnTo>
                  <a:pt x="559310" y="29972"/>
                </a:lnTo>
                <a:lnTo>
                  <a:pt x="558307" y="28432"/>
                </a:lnTo>
                <a:lnTo>
                  <a:pt x="526143" y="7483"/>
                </a:lnTo>
                <a:lnTo>
                  <a:pt x="485013" y="0"/>
                </a:lnTo>
                <a:close/>
              </a:path>
              <a:path w="586740" h="407035">
                <a:moveTo>
                  <a:pt x="586739" y="197485"/>
                </a:moveTo>
                <a:lnTo>
                  <a:pt x="556768" y="197485"/>
                </a:lnTo>
                <a:lnTo>
                  <a:pt x="556768" y="317119"/>
                </a:lnTo>
                <a:lnTo>
                  <a:pt x="565701" y="312735"/>
                </a:lnTo>
                <a:lnTo>
                  <a:pt x="574040" y="308911"/>
                </a:lnTo>
                <a:lnTo>
                  <a:pt x="581235" y="306206"/>
                </a:lnTo>
                <a:lnTo>
                  <a:pt x="586739" y="305181"/>
                </a:lnTo>
                <a:lnTo>
                  <a:pt x="586739" y="197485"/>
                </a:lnTo>
                <a:close/>
              </a:path>
              <a:path w="586740" h="407035">
                <a:moveTo>
                  <a:pt x="559310" y="29972"/>
                </a:moveTo>
                <a:lnTo>
                  <a:pt x="485013" y="29972"/>
                </a:lnTo>
                <a:lnTo>
                  <a:pt x="513905" y="35290"/>
                </a:lnTo>
                <a:lnTo>
                  <a:pt x="536606" y="50133"/>
                </a:lnTo>
                <a:lnTo>
                  <a:pt x="551449" y="72834"/>
                </a:lnTo>
                <a:lnTo>
                  <a:pt x="556768" y="101727"/>
                </a:lnTo>
                <a:lnTo>
                  <a:pt x="556768" y="167512"/>
                </a:lnTo>
                <a:lnTo>
                  <a:pt x="586739" y="167512"/>
                </a:lnTo>
                <a:lnTo>
                  <a:pt x="586739" y="101727"/>
                </a:lnTo>
                <a:lnTo>
                  <a:pt x="579256" y="60596"/>
                </a:lnTo>
                <a:lnTo>
                  <a:pt x="559310" y="29972"/>
                </a:lnTo>
                <a:close/>
              </a:path>
            </a:pathLst>
          </a:custGeom>
          <a:solidFill>
            <a:srgbClr val="A4AF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96000" y="3590544"/>
            <a:ext cx="243840" cy="30480"/>
          </a:xfrm>
          <a:custGeom>
            <a:avLst/>
            <a:gdLst/>
            <a:ahLst/>
            <a:cxnLst/>
            <a:rect l="l" t="t" r="r" b="b"/>
            <a:pathLst>
              <a:path w="243839" h="30479">
                <a:moveTo>
                  <a:pt x="226060" y="0"/>
                </a:moveTo>
                <a:lnTo>
                  <a:pt x="5969" y="0"/>
                </a:lnTo>
                <a:lnTo>
                  <a:pt x="0" y="6095"/>
                </a:lnTo>
                <a:lnTo>
                  <a:pt x="0" y="24383"/>
                </a:lnTo>
                <a:lnTo>
                  <a:pt x="5969" y="30479"/>
                </a:lnTo>
                <a:lnTo>
                  <a:pt x="231901" y="30479"/>
                </a:lnTo>
                <a:lnTo>
                  <a:pt x="243839" y="24383"/>
                </a:lnTo>
                <a:lnTo>
                  <a:pt x="243839" y="18287"/>
                </a:lnTo>
                <a:lnTo>
                  <a:pt x="241883" y="10286"/>
                </a:lnTo>
                <a:lnTo>
                  <a:pt x="237140" y="4571"/>
                </a:lnTo>
                <a:lnTo>
                  <a:pt x="231302" y="1142"/>
                </a:lnTo>
                <a:lnTo>
                  <a:pt x="226060" y="0"/>
                </a:lnTo>
                <a:close/>
              </a:path>
            </a:pathLst>
          </a:custGeom>
          <a:solidFill>
            <a:srgbClr val="A4AF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79820" y="2758439"/>
            <a:ext cx="71627" cy="71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75092" y="2900543"/>
            <a:ext cx="296545" cy="702310"/>
          </a:xfrm>
          <a:custGeom>
            <a:avLst/>
            <a:gdLst/>
            <a:ahLst/>
            <a:cxnLst/>
            <a:rect l="l" t="t" r="r" b="b"/>
            <a:pathLst>
              <a:path w="296545" h="702310">
                <a:moveTo>
                  <a:pt x="74441" y="0"/>
                </a:moveTo>
                <a:lnTo>
                  <a:pt x="44412" y="9900"/>
                </a:lnTo>
                <a:lnTo>
                  <a:pt x="19978" y="31015"/>
                </a:lnTo>
                <a:lnTo>
                  <a:pt x="5058" y="62239"/>
                </a:lnTo>
                <a:lnTo>
                  <a:pt x="0" y="94118"/>
                </a:lnTo>
                <a:lnTo>
                  <a:pt x="9455" y="124295"/>
                </a:lnTo>
                <a:lnTo>
                  <a:pt x="30079" y="148875"/>
                </a:lnTo>
                <a:lnTo>
                  <a:pt x="58525" y="163966"/>
                </a:lnTo>
                <a:lnTo>
                  <a:pt x="141964" y="193811"/>
                </a:lnTo>
                <a:lnTo>
                  <a:pt x="135995" y="193811"/>
                </a:lnTo>
                <a:lnTo>
                  <a:pt x="98276" y="206402"/>
                </a:lnTo>
                <a:lnTo>
                  <a:pt x="72701" y="242421"/>
                </a:lnTo>
                <a:lnTo>
                  <a:pt x="69064" y="257264"/>
                </a:lnTo>
                <a:lnTo>
                  <a:pt x="70463" y="271535"/>
                </a:lnTo>
                <a:lnTo>
                  <a:pt x="85572" y="315309"/>
                </a:lnTo>
                <a:lnTo>
                  <a:pt x="135995" y="355355"/>
                </a:lnTo>
                <a:lnTo>
                  <a:pt x="122660" y="360019"/>
                </a:lnTo>
                <a:lnTo>
                  <a:pt x="88370" y="385200"/>
                </a:lnTo>
                <a:lnTo>
                  <a:pt x="69064" y="424759"/>
                </a:lnTo>
                <a:lnTo>
                  <a:pt x="70463" y="439048"/>
                </a:lnTo>
                <a:lnTo>
                  <a:pt x="85572" y="479393"/>
                </a:lnTo>
                <a:lnTo>
                  <a:pt x="124057" y="516772"/>
                </a:lnTo>
                <a:lnTo>
                  <a:pt x="115105" y="518731"/>
                </a:lnTo>
                <a:lnTo>
                  <a:pt x="106166" y="523488"/>
                </a:lnTo>
                <a:lnTo>
                  <a:pt x="97250" y="529363"/>
                </a:lnTo>
                <a:lnTo>
                  <a:pt x="88370" y="534679"/>
                </a:lnTo>
                <a:lnTo>
                  <a:pt x="80535" y="548183"/>
                </a:lnTo>
                <a:lnTo>
                  <a:pt x="74939" y="561651"/>
                </a:lnTo>
                <a:lnTo>
                  <a:pt x="71582" y="575095"/>
                </a:lnTo>
                <a:lnTo>
                  <a:pt x="70463" y="588527"/>
                </a:lnTo>
                <a:lnTo>
                  <a:pt x="75033" y="601884"/>
                </a:lnTo>
                <a:lnTo>
                  <a:pt x="94339" y="636406"/>
                </a:lnTo>
                <a:lnTo>
                  <a:pt x="147806" y="684285"/>
                </a:lnTo>
                <a:lnTo>
                  <a:pt x="183007" y="701073"/>
                </a:lnTo>
                <a:lnTo>
                  <a:pt x="195431" y="702192"/>
                </a:lnTo>
                <a:lnTo>
                  <a:pt x="212199" y="700141"/>
                </a:lnTo>
                <a:lnTo>
                  <a:pt x="226704" y="694731"/>
                </a:lnTo>
                <a:lnTo>
                  <a:pt x="238972" y="687083"/>
                </a:lnTo>
                <a:lnTo>
                  <a:pt x="249025" y="678316"/>
                </a:lnTo>
                <a:lnTo>
                  <a:pt x="253018" y="670776"/>
                </a:lnTo>
                <a:lnTo>
                  <a:pt x="200717" y="670776"/>
                </a:lnTo>
                <a:lnTo>
                  <a:pt x="185931" y="669476"/>
                </a:lnTo>
                <a:lnTo>
                  <a:pt x="171682" y="660282"/>
                </a:lnTo>
                <a:lnTo>
                  <a:pt x="118088" y="612530"/>
                </a:lnTo>
                <a:lnTo>
                  <a:pt x="111093" y="607887"/>
                </a:lnTo>
                <a:lnTo>
                  <a:pt x="106896" y="602720"/>
                </a:lnTo>
                <a:lnTo>
                  <a:pt x="103818" y="596457"/>
                </a:lnTo>
                <a:lnTo>
                  <a:pt x="100181" y="588527"/>
                </a:lnTo>
                <a:lnTo>
                  <a:pt x="101207" y="579667"/>
                </a:lnTo>
                <a:lnTo>
                  <a:pt x="126462" y="548445"/>
                </a:lnTo>
                <a:lnTo>
                  <a:pt x="141900" y="544411"/>
                </a:lnTo>
                <a:lnTo>
                  <a:pt x="233388" y="544411"/>
                </a:lnTo>
                <a:lnTo>
                  <a:pt x="236404" y="542950"/>
                </a:lnTo>
                <a:lnTo>
                  <a:pt x="245967" y="536658"/>
                </a:lnTo>
                <a:lnTo>
                  <a:pt x="254994" y="528710"/>
                </a:lnTo>
                <a:lnTo>
                  <a:pt x="257061" y="525166"/>
                </a:lnTo>
                <a:lnTo>
                  <a:pt x="192520" y="525166"/>
                </a:lnTo>
                <a:lnTo>
                  <a:pt x="183604" y="524234"/>
                </a:lnTo>
                <a:lnTo>
                  <a:pt x="174664" y="521063"/>
                </a:lnTo>
                <a:lnTo>
                  <a:pt x="165713" y="516772"/>
                </a:lnTo>
                <a:lnTo>
                  <a:pt x="112119" y="468893"/>
                </a:lnTo>
                <a:lnTo>
                  <a:pt x="107735" y="460873"/>
                </a:lnTo>
                <a:lnTo>
                  <a:pt x="103911" y="453971"/>
                </a:lnTo>
                <a:lnTo>
                  <a:pt x="101207" y="447069"/>
                </a:lnTo>
                <a:lnTo>
                  <a:pt x="100181" y="439048"/>
                </a:lnTo>
                <a:lnTo>
                  <a:pt x="100367" y="430093"/>
                </a:lnTo>
                <a:lnTo>
                  <a:pt x="101673" y="421126"/>
                </a:lnTo>
                <a:lnTo>
                  <a:pt x="105217" y="412134"/>
                </a:lnTo>
                <a:lnTo>
                  <a:pt x="112119" y="403107"/>
                </a:lnTo>
                <a:lnTo>
                  <a:pt x="117621" y="395273"/>
                </a:lnTo>
                <a:lnTo>
                  <a:pt x="124803" y="389677"/>
                </a:lnTo>
                <a:lnTo>
                  <a:pt x="133103" y="386320"/>
                </a:lnTo>
                <a:lnTo>
                  <a:pt x="141964" y="385200"/>
                </a:lnTo>
                <a:lnTo>
                  <a:pt x="278870" y="385200"/>
                </a:lnTo>
                <a:lnTo>
                  <a:pt x="281295" y="379978"/>
                </a:lnTo>
                <a:lnTo>
                  <a:pt x="224482" y="379978"/>
                </a:lnTo>
                <a:lnTo>
                  <a:pt x="207309" y="377273"/>
                </a:lnTo>
                <a:lnTo>
                  <a:pt x="112119" y="301507"/>
                </a:lnTo>
                <a:lnTo>
                  <a:pt x="100181" y="271535"/>
                </a:lnTo>
                <a:lnTo>
                  <a:pt x="100367" y="262582"/>
                </a:lnTo>
                <a:lnTo>
                  <a:pt x="124803" y="227514"/>
                </a:lnTo>
                <a:lnTo>
                  <a:pt x="141964" y="223783"/>
                </a:lnTo>
                <a:lnTo>
                  <a:pt x="150750" y="221305"/>
                </a:lnTo>
                <a:lnTo>
                  <a:pt x="206720" y="221305"/>
                </a:lnTo>
                <a:lnTo>
                  <a:pt x="195431" y="211718"/>
                </a:lnTo>
                <a:lnTo>
                  <a:pt x="185525" y="203884"/>
                </a:lnTo>
                <a:lnTo>
                  <a:pt x="173904" y="198288"/>
                </a:lnTo>
                <a:lnTo>
                  <a:pt x="161141" y="194931"/>
                </a:lnTo>
                <a:lnTo>
                  <a:pt x="147806" y="193811"/>
                </a:lnTo>
                <a:lnTo>
                  <a:pt x="147806" y="163966"/>
                </a:lnTo>
                <a:lnTo>
                  <a:pt x="70463" y="139963"/>
                </a:lnTo>
                <a:lnTo>
                  <a:pt x="50671" y="127930"/>
                </a:lnTo>
                <a:lnTo>
                  <a:pt x="36998" y="110849"/>
                </a:lnTo>
                <a:lnTo>
                  <a:pt x="31136" y="90386"/>
                </a:lnTo>
                <a:lnTo>
                  <a:pt x="34776" y="68208"/>
                </a:lnTo>
                <a:lnTo>
                  <a:pt x="43334" y="49182"/>
                </a:lnTo>
                <a:lnTo>
                  <a:pt x="58572" y="36871"/>
                </a:lnTo>
                <a:lnTo>
                  <a:pt x="78263" y="31275"/>
                </a:lnTo>
                <a:lnTo>
                  <a:pt x="147806" y="31275"/>
                </a:lnTo>
                <a:lnTo>
                  <a:pt x="147806" y="14360"/>
                </a:lnTo>
                <a:lnTo>
                  <a:pt x="106150" y="2422"/>
                </a:lnTo>
                <a:lnTo>
                  <a:pt x="74441" y="0"/>
                </a:lnTo>
                <a:close/>
              </a:path>
              <a:path w="296545" h="702310">
                <a:moveTo>
                  <a:pt x="233388" y="544411"/>
                </a:moveTo>
                <a:lnTo>
                  <a:pt x="141900" y="544411"/>
                </a:lnTo>
                <a:lnTo>
                  <a:pt x="157339" y="546020"/>
                </a:lnTo>
                <a:lnTo>
                  <a:pt x="171682" y="552713"/>
                </a:lnTo>
                <a:lnTo>
                  <a:pt x="225276" y="600465"/>
                </a:lnTo>
                <a:lnTo>
                  <a:pt x="235277" y="612290"/>
                </a:lnTo>
                <a:lnTo>
                  <a:pt x="238611" y="627437"/>
                </a:lnTo>
                <a:lnTo>
                  <a:pt x="235277" y="642560"/>
                </a:lnTo>
                <a:lnTo>
                  <a:pt x="225276" y="654313"/>
                </a:lnTo>
                <a:lnTo>
                  <a:pt x="214383" y="665337"/>
                </a:lnTo>
                <a:lnTo>
                  <a:pt x="200717" y="670776"/>
                </a:lnTo>
                <a:lnTo>
                  <a:pt x="253018" y="670776"/>
                </a:lnTo>
                <a:lnTo>
                  <a:pt x="262362" y="653135"/>
                </a:lnTo>
                <a:lnTo>
                  <a:pt x="266186" y="625167"/>
                </a:lnTo>
                <a:lnTo>
                  <a:pt x="259937" y="598342"/>
                </a:lnTo>
                <a:lnTo>
                  <a:pt x="243056" y="576589"/>
                </a:lnTo>
                <a:lnTo>
                  <a:pt x="213338" y="552713"/>
                </a:lnTo>
                <a:lnTo>
                  <a:pt x="225722" y="548124"/>
                </a:lnTo>
                <a:lnTo>
                  <a:pt x="233388" y="544411"/>
                </a:lnTo>
                <a:close/>
              </a:path>
              <a:path w="296545" h="702310">
                <a:moveTo>
                  <a:pt x="278870" y="385200"/>
                </a:moveTo>
                <a:lnTo>
                  <a:pt x="141964" y="385200"/>
                </a:lnTo>
                <a:lnTo>
                  <a:pt x="150750" y="386226"/>
                </a:lnTo>
                <a:lnTo>
                  <a:pt x="159013" y="388931"/>
                </a:lnTo>
                <a:lnTo>
                  <a:pt x="166181" y="392755"/>
                </a:lnTo>
                <a:lnTo>
                  <a:pt x="171682" y="397138"/>
                </a:lnTo>
                <a:lnTo>
                  <a:pt x="225276" y="445017"/>
                </a:lnTo>
                <a:lnTo>
                  <a:pt x="233037" y="450520"/>
                </a:lnTo>
                <a:lnTo>
                  <a:pt x="238595" y="457702"/>
                </a:lnTo>
                <a:lnTo>
                  <a:pt x="241938" y="466002"/>
                </a:lnTo>
                <a:lnTo>
                  <a:pt x="243056" y="474862"/>
                </a:lnTo>
                <a:lnTo>
                  <a:pt x="242032" y="483889"/>
                </a:lnTo>
                <a:lnTo>
                  <a:pt x="218561" y="519011"/>
                </a:lnTo>
                <a:lnTo>
                  <a:pt x="201400" y="522741"/>
                </a:lnTo>
                <a:lnTo>
                  <a:pt x="192520" y="525166"/>
                </a:lnTo>
                <a:lnTo>
                  <a:pt x="257061" y="525166"/>
                </a:lnTo>
                <a:lnTo>
                  <a:pt x="262828" y="515278"/>
                </a:lnTo>
                <a:lnTo>
                  <a:pt x="268424" y="501834"/>
                </a:lnTo>
                <a:lnTo>
                  <a:pt x="271781" y="488366"/>
                </a:lnTo>
                <a:lnTo>
                  <a:pt x="272901" y="474862"/>
                </a:lnTo>
                <a:lnTo>
                  <a:pt x="270849" y="458075"/>
                </a:lnTo>
                <a:lnTo>
                  <a:pt x="265439" y="443525"/>
                </a:lnTo>
                <a:lnTo>
                  <a:pt x="257792" y="431214"/>
                </a:lnTo>
                <a:lnTo>
                  <a:pt x="249001" y="421126"/>
                </a:lnTo>
                <a:lnTo>
                  <a:pt x="231245" y="409076"/>
                </a:lnTo>
                <a:lnTo>
                  <a:pt x="244508" y="407025"/>
                </a:lnTo>
                <a:lnTo>
                  <a:pt x="257248" y="401615"/>
                </a:lnTo>
                <a:lnTo>
                  <a:pt x="268892" y="393967"/>
                </a:lnTo>
                <a:lnTo>
                  <a:pt x="278870" y="385200"/>
                </a:lnTo>
                <a:close/>
              </a:path>
              <a:path w="296545" h="702310">
                <a:moveTo>
                  <a:pt x="206720" y="221305"/>
                </a:moveTo>
                <a:lnTo>
                  <a:pt x="150750" y="221305"/>
                </a:lnTo>
                <a:lnTo>
                  <a:pt x="159013" y="222244"/>
                </a:lnTo>
                <a:lnTo>
                  <a:pt x="166181" y="225444"/>
                </a:lnTo>
                <a:lnTo>
                  <a:pt x="171682" y="229752"/>
                </a:lnTo>
                <a:lnTo>
                  <a:pt x="249025" y="301507"/>
                </a:lnTo>
                <a:lnTo>
                  <a:pt x="262548" y="313354"/>
                </a:lnTo>
                <a:lnTo>
                  <a:pt x="267678" y="329130"/>
                </a:lnTo>
                <a:lnTo>
                  <a:pt x="264973" y="346049"/>
                </a:lnTo>
                <a:lnTo>
                  <a:pt x="254994" y="361324"/>
                </a:lnTo>
                <a:lnTo>
                  <a:pt x="240559" y="374848"/>
                </a:lnTo>
                <a:lnTo>
                  <a:pt x="224482" y="379978"/>
                </a:lnTo>
                <a:lnTo>
                  <a:pt x="281295" y="379978"/>
                </a:lnTo>
                <a:lnTo>
                  <a:pt x="292135" y="356639"/>
                </a:lnTo>
                <a:lnTo>
                  <a:pt x="295935" y="326923"/>
                </a:lnTo>
                <a:lnTo>
                  <a:pt x="289710" y="299422"/>
                </a:lnTo>
                <a:lnTo>
                  <a:pt x="272901" y="277504"/>
                </a:lnTo>
                <a:lnTo>
                  <a:pt x="206720" y="221305"/>
                </a:lnTo>
                <a:close/>
              </a:path>
              <a:path w="296545" h="702310">
                <a:moveTo>
                  <a:pt x="147806" y="31275"/>
                </a:moveTo>
                <a:lnTo>
                  <a:pt x="78263" y="31275"/>
                </a:lnTo>
                <a:lnTo>
                  <a:pt x="100181" y="32394"/>
                </a:lnTo>
                <a:lnTo>
                  <a:pt x="147806" y="44332"/>
                </a:lnTo>
                <a:lnTo>
                  <a:pt x="147806" y="31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58840" y="2991611"/>
            <a:ext cx="741045" cy="2152015"/>
          </a:xfrm>
          <a:custGeom>
            <a:avLst/>
            <a:gdLst/>
            <a:ahLst/>
            <a:cxnLst/>
            <a:rect l="l" t="t" r="r" b="b"/>
            <a:pathLst>
              <a:path w="741045" h="2152015">
                <a:moveTo>
                  <a:pt x="734694" y="1030985"/>
                </a:moveTo>
                <a:lnTo>
                  <a:pt x="77597" y="1030985"/>
                </a:lnTo>
                <a:lnTo>
                  <a:pt x="71627" y="1036980"/>
                </a:lnTo>
                <a:lnTo>
                  <a:pt x="71627" y="2151887"/>
                </a:lnTo>
                <a:lnTo>
                  <a:pt x="101600" y="2151887"/>
                </a:lnTo>
                <a:lnTo>
                  <a:pt x="101600" y="1348663"/>
                </a:lnTo>
                <a:lnTo>
                  <a:pt x="740663" y="1348663"/>
                </a:lnTo>
                <a:lnTo>
                  <a:pt x="740663" y="1318691"/>
                </a:lnTo>
                <a:lnTo>
                  <a:pt x="101600" y="1318691"/>
                </a:lnTo>
                <a:lnTo>
                  <a:pt x="101600" y="1060958"/>
                </a:lnTo>
                <a:lnTo>
                  <a:pt x="740663" y="1060958"/>
                </a:lnTo>
                <a:lnTo>
                  <a:pt x="740663" y="1036980"/>
                </a:lnTo>
                <a:lnTo>
                  <a:pt x="734694" y="1030985"/>
                </a:lnTo>
                <a:close/>
              </a:path>
              <a:path w="741045" h="2152015">
                <a:moveTo>
                  <a:pt x="740663" y="1348663"/>
                </a:moveTo>
                <a:lnTo>
                  <a:pt x="710818" y="1348663"/>
                </a:lnTo>
                <a:lnTo>
                  <a:pt x="710818" y="2151887"/>
                </a:lnTo>
                <a:lnTo>
                  <a:pt x="740663" y="2151887"/>
                </a:lnTo>
                <a:lnTo>
                  <a:pt x="740663" y="1348663"/>
                </a:lnTo>
                <a:close/>
              </a:path>
              <a:path w="741045" h="2152015">
                <a:moveTo>
                  <a:pt x="740663" y="1060958"/>
                </a:moveTo>
                <a:lnTo>
                  <a:pt x="710818" y="1060958"/>
                </a:lnTo>
                <a:lnTo>
                  <a:pt x="710818" y="1318691"/>
                </a:lnTo>
                <a:lnTo>
                  <a:pt x="740663" y="1318691"/>
                </a:lnTo>
                <a:lnTo>
                  <a:pt x="740663" y="1060958"/>
                </a:lnTo>
                <a:close/>
              </a:path>
              <a:path w="741045" h="2152015">
                <a:moveTo>
                  <a:pt x="0" y="695325"/>
                </a:moveTo>
                <a:lnTo>
                  <a:pt x="185165" y="941069"/>
                </a:lnTo>
                <a:lnTo>
                  <a:pt x="185165" y="1030985"/>
                </a:lnTo>
                <a:lnTo>
                  <a:pt x="215011" y="1030985"/>
                </a:lnTo>
                <a:lnTo>
                  <a:pt x="215011" y="929081"/>
                </a:lnTo>
                <a:lnTo>
                  <a:pt x="53721" y="713359"/>
                </a:lnTo>
                <a:lnTo>
                  <a:pt x="40290" y="712219"/>
                </a:lnTo>
                <a:lnTo>
                  <a:pt x="26860" y="708818"/>
                </a:lnTo>
                <a:lnTo>
                  <a:pt x="13430" y="703179"/>
                </a:lnTo>
                <a:lnTo>
                  <a:pt x="0" y="695325"/>
                </a:lnTo>
                <a:close/>
              </a:path>
              <a:path w="741045" h="2152015">
                <a:moveTo>
                  <a:pt x="591971" y="35940"/>
                </a:moveTo>
                <a:lnTo>
                  <a:pt x="561466" y="35940"/>
                </a:lnTo>
                <a:lnTo>
                  <a:pt x="692912" y="515493"/>
                </a:lnTo>
                <a:lnTo>
                  <a:pt x="696269" y="528998"/>
                </a:lnTo>
                <a:lnTo>
                  <a:pt x="697388" y="542480"/>
                </a:lnTo>
                <a:lnTo>
                  <a:pt x="696269" y="555962"/>
                </a:lnTo>
                <a:lnTo>
                  <a:pt x="692912" y="569468"/>
                </a:lnTo>
                <a:lnTo>
                  <a:pt x="615188" y="809244"/>
                </a:lnTo>
                <a:lnTo>
                  <a:pt x="615188" y="1030985"/>
                </a:lnTo>
                <a:lnTo>
                  <a:pt x="645033" y="1030985"/>
                </a:lnTo>
                <a:lnTo>
                  <a:pt x="645033" y="815213"/>
                </a:lnTo>
                <a:lnTo>
                  <a:pt x="722757" y="575437"/>
                </a:lnTo>
                <a:lnTo>
                  <a:pt x="726114" y="560905"/>
                </a:lnTo>
                <a:lnTo>
                  <a:pt x="727233" y="544718"/>
                </a:lnTo>
                <a:lnTo>
                  <a:pt x="726114" y="527413"/>
                </a:lnTo>
                <a:lnTo>
                  <a:pt x="722757" y="509524"/>
                </a:lnTo>
                <a:lnTo>
                  <a:pt x="591971" y="35940"/>
                </a:lnTo>
                <a:close/>
              </a:path>
              <a:path w="741045" h="2152015">
                <a:moveTo>
                  <a:pt x="573405" y="0"/>
                </a:moveTo>
                <a:lnTo>
                  <a:pt x="567436" y="0"/>
                </a:lnTo>
                <a:lnTo>
                  <a:pt x="539363" y="4012"/>
                </a:lnTo>
                <a:lnTo>
                  <a:pt x="489838" y="41910"/>
                </a:lnTo>
                <a:lnTo>
                  <a:pt x="468884" y="95138"/>
                </a:lnTo>
                <a:lnTo>
                  <a:pt x="464550" y="127081"/>
                </a:lnTo>
                <a:lnTo>
                  <a:pt x="465836" y="161798"/>
                </a:lnTo>
                <a:lnTo>
                  <a:pt x="478361" y="236366"/>
                </a:lnTo>
                <a:lnTo>
                  <a:pt x="492581" y="305198"/>
                </a:lnTo>
                <a:lnTo>
                  <a:pt x="505923" y="362527"/>
                </a:lnTo>
                <a:lnTo>
                  <a:pt x="515815" y="402585"/>
                </a:lnTo>
                <a:lnTo>
                  <a:pt x="519684" y="419607"/>
                </a:lnTo>
                <a:lnTo>
                  <a:pt x="531622" y="431545"/>
                </a:lnTo>
                <a:lnTo>
                  <a:pt x="537590" y="425576"/>
                </a:lnTo>
                <a:lnTo>
                  <a:pt x="549529" y="425576"/>
                </a:lnTo>
                <a:lnTo>
                  <a:pt x="549529" y="407543"/>
                </a:lnTo>
                <a:lnTo>
                  <a:pt x="528544" y="332815"/>
                </a:lnTo>
                <a:lnTo>
                  <a:pt x="515953" y="281686"/>
                </a:lnTo>
                <a:lnTo>
                  <a:pt x="506720" y="230556"/>
                </a:lnTo>
                <a:lnTo>
                  <a:pt x="495808" y="155829"/>
                </a:lnTo>
                <a:lnTo>
                  <a:pt x="493569" y="126634"/>
                </a:lnTo>
                <a:lnTo>
                  <a:pt x="495807" y="101917"/>
                </a:lnTo>
                <a:lnTo>
                  <a:pt x="513714" y="65912"/>
                </a:lnTo>
                <a:lnTo>
                  <a:pt x="551487" y="38105"/>
                </a:lnTo>
                <a:lnTo>
                  <a:pt x="561466" y="35940"/>
                </a:lnTo>
                <a:lnTo>
                  <a:pt x="591971" y="35940"/>
                </a:lnTo>
                <a:lnTo>
                  <a:pt x="585342" y="11937"/>
                </a:lnTo>
                <a:lnTo>
                  <a:pt x="5734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31052" y="4149852"/>
            <a:ext cx="73151" cy="655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21716" y="278383"/>
            <a:ext cx="85477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80" dirty="0"/>
              <a:t>3.</a:t>
            </a:r>
            <a:r>
              <a:rPr sz="4400" dirty="0"/>
              <a:t>學校應不應該讓學生</a:t>
            </a:r>
            <a:r>
              <a:rPr sz="4400" spc="-25" dirty="0"/>
              <a:t>帶</a:t>
            </a:r>
            <a:r>
              <a:rPr sz="4400" dirty="0"/>
              <a:t>手機回</a:t>
            </a:r>
            <a:r>
              <a:rPr sz="4400" spc="-5" dirty="0"/>
              <a:t>校</a:t>
            </a:r>
            <a:r>
              <a:rPr sz="4400" spc="-135" dirty="0"/>
              <a:t>?</a:t>
            </a:r>
            <a:endParaRPr sz="4400"/>
          </a:p>
        </p:txBody>
      </p:sp>
      <p:sp>
        <p:nvSpPr>
          <p:cNvPr id="19" name="object 19"/>
          <p:cNvSpPr/>
          <p:nvPr/>
        </p:nvSpPr>
        <p:spPr>
          <a:xfrm>
            <a:off x="381000" y="1187208"/>
            <a:ext cx="2121408" cy="9220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1252" y="1057655"/>
            <a:ext cx="2645664" cy="13609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3672" y="1207008"/>
            <a:ext cx="2040889" cy="84137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8575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225"/>
              </a:spcBef>
            </a:pPr>
            <a:r>
              <a:rPr sz="4800" spc="10" dirty="0">
                <a:solidFill>
                  <a:srgbClr val="FFFFFF"/>
                </a:solidFill>
                <a:latin typeface="Droid Sans Fallback"/>
                <a:cs typeface="Droid Sans Fallback"/>
              </a:rPr>
              <a:t>不應該</a:t>
            </a:r>
            <a:endParaRPr sz="4800">
              <a:latin typeface="Droid Sans Fallback"/>
              <a:cs typeface="Droid Sans Fallbac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0758" y="2231263"/>
            <a:ext cx="4949190" cy="2404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0"/>
              </a:spcBef>
              <a:buFont typeface="Arial"/>
              <a:buAutoNum type="romanLcPeriod"/>
              <a:tabLst>
                <a:tab pos="527685" algn="l"/>
                <a:tab pos="528320" algn="l"/>
              </a:tabLst>
            </a:pPr>
            <a:r>
              <a:rPr sz="2600" dirty="0">
                <a:latin typeface="Droid Sans Fallback"/>
                <a:cs typeface="Droid Sans Fallback"/>
              </a:rPr>
              <a:t>學生容易分心</a:t>
            </a:r>
            <a:endParaRPr sz="2600">
              <a:latin typeface="Droid Sans Fallback"/>
              <a:cs typeface="Droid Sans Fallback"/>
            </a:endParaRPr>
          </a:p>
          <a:p>
            <a:pPr marL="472440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(</a:t>
            </a:r>
            <a:r>
              <a:rPr sz="2600" dirty="0">
                <a:latin typeface="Droid Sans Fallback"/>
                <a:cs typeface="Droid Sans Fallback"/>
              </a:rPr>
              <a:t>例如</a:t>
            </a:r>
            <a:r>
              <a:rPr sz="2600" dirty="0">
                <a:latin typeface="Arial"/>
                <a:cs typeface="Arial"/>
              </a:rPr>
              <a:t>: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Droid Sans Fallback"/>
                <a:cs typeface="Droid Sans Fallback"/>
              </a:rPr>
              <a:t>傳信息，拍照，玩遊戲</a:t>
            </a:r>
            <a:r>
              <a:rPr sz="2600" spc="-5" dirty="0">
                <a:latin typeface="Arial"/>
                <a:cs typeface="Arial"/>
              </a:rPr>
              <a:t>);</a:t>
            </a:r>
            <a:endParaRPr sz="2600">
              <a:latin typeface="Arial"/>
              <a:cs typeface="Arial"/>
            </a:endParaRPr>
          </a:p>
          <a:p>
            <a:pPr marL="525780" indent="-513080">
              <a:lnSpc>
                <a:spcPct val="100000"/>
              </a:lnSpc>
              <a:spcBef>
                <a:spcPts val="5"/>
              </a:spcBef>
              <a:buFont typeface="Arial"/>
              <a:buAutoNum type="romanLcPeriod" startAt="2"/>
              <a:tabLst>
                <a:tab pos="525780" algn="l"/>
                <a:tab pos="526415" algn="l"/>
              </a:tabLst>
            </a:pPr>
            <a:r>
              <a:rPr sz="2600" dirty="0">
                <a:latin typeface="Droid Sans Fallback"/>
                <a:cs typeface="Droid Sans Fallback"/>
              </a:rPr>
              <a:t>造成心理健康問題</a:t>
            </a:r>
            <a:endParaRPr sz="2600">
              <a:latin typeface="Droid Sans Fallback"/>
              <a:cs typeface="Droid Sans Fallback"/>
            </a:endParaRPr>
          </a:p>
          <a:p>
            <a:pPr marL="12700" marR="60325" indent="459740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(</a:t>
            </a:r>
            <a:r>
              <a:rPr sz="2600" dirty="0">
                <a:latin typeface="Droid Sans Fallback"/>
                <a:cs typeface="Droid Sans Fallback"/>
              </a:rPr>
              <a:t>學生可能會和同學比較</a:t>
            </a:r>
            <a:r>
              <a:rPr sz="2600" spc="-15" dirty="0">
                <a:latin typeface="Droid Sans Fallback"/>
                <a:cs typeface="Droid Sans Fallback"/>
              </a:rPr>
              <a:t>手</a:t>
            </a:r>
            <a:r>
              <a:rPr sz="2600" dirty="0">
                <a:latin typeface="Droid Sans Fallback"/>
                <a:cs typeface="Droid Sans Fallback"/>
              </a:rPr>
              <a:t>機的 型號和功能，向其他同</a:t>
            </a:r>
            <a:r>
              <a:rPr sz="2600" spc="-15" dirty="0">
                <a:latin typeface="Droid Sans Fallback"/>
                <a:cs typeface="Droid Sans Fallback"/>
              </a:rPr>
              <a:t>學</a:t>
            </a:r>
            <a:r>
              <a:rPr sz="2600" dirty="0">
                <a:latin typeface="Droid Sans Fallback"/>
                <a:cs typeface="Droid Sans Fallback"/>
              </a:rPr>
              <a:t>炫耀，  享受其他人羨慕的眼光</a:t>
            </a:r>
            <a:r>
              <a:rPr sz="2600" dirty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566285" cy="5143500"/>
          </a:xfrm>
          <a:custGeom>
            <a:avLst/>
            <a:gdLst/>
            <a:ahLst/>
            <a:cxnLst/>
            <a:rect l="l" t="t" r="r" b="b"/>
            <a:pathLst>
              <a:path w="4566285" h="5143500">
                <a:moveTo>
                  <a:pt x="0" y="5143500"/>
                </a:moveTo>
                <a:lnTo>
                  <a:pt x="4565904" y="5143500"/>
                </a:lnTo>
                <a:lnTo>
                  <a:pt x="4565904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0" y="0"/>
            <a:ext cx="4572000" cy="5143500"/>
          </a:xfrm>
          <a:custGeom>
            <a:avLst/>
            <a:gdLst/>
            <a:ahLst/>
            <a:cxnLst/>
            <a:rect l="l" t="t" r="r" b="b"/>
            <a:pathLst>
              <a:path w="4572000" h="5143500">
                <a:moveTo>
                  <a:pt x="0" y="5143500"/>
                </a:moveTo>
                <a:lnTo>
                  <a:pt x="4572000" y="5143500"/>
                </a:lnTo>
                <a:lnTo>
                  <a:pt x="4572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8DB8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09159" y="454151"/>
            <a:ext cx="4233672" cy="4235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87679" y="284716"/>
            <a:ext cx="2543810" cy="2336800"/>
          </a:xfrm>
          <a:prstGeom prst="rect">
            <a:avLst/>
          </a:prstGeom>
        </p:spPr>
        <p:txBody>
          <a:bodyPr vert="horz" wrap="square" lIns="0" tIns="329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95"/>
              </a:spcBef>
            </a:pPr>
            <a:r>
              <a:rPr sz="6000" dirty="0">
                <a:solidFill>
                  <a:srgbClr val="9AC9D2"/>
                </a:solidFill>
              </a:rPr>
              <a:t>大家</a:t>
            </a:r>
            <a:r>
              <a:rPr sz="6000" spc="-5" dirty="0">
                <a:solidFill>
                  <a:srgbClr val="9AC9D2"/>
                </a:solidFill>
              </a:rPr>
              <a:t>好</a:t>
            </a:r>
            <a:r>
              <a:rPr sz="6000" spc="-114" dirty="0">
                <a:solidFill>
                  <a:srgbClr val="9AC9D2"/>
                </a:solidFill>
              </a:rPr>
              <a:t>!</a:t>
            </a:r>
            <a:endParaRPr sz="6000"/>
          </a:p>
          <a:p>
            <a:pPr marL="86995" marR="221615" indent="55880">
              <a:lnSpc>
                <a:spcPct val="111500"/>
              </a:lnSpc>
              <a:spcBef>
                <a:spcPts val="894"/>
              </a:spcBef>
              <a:tabLst>
                <a:tab pos="894080" algn="l"/>
              </a:tabLst>
            </a:pPr>
            <a:r>
              <a:rPr sz="2400" dirty="0"/>
              <a:t>我是	</a:t>
            </a:r>
            <a:r>
              <a:rPr sz="4800" spc="472" baseline="1736" dirty="0">
                <a:solidFill>
                  <a:srgbClr val="3C808B"/>
                </a:solidFill>
              </a:rPr>
              <a:t>吳</a:t>
            </a:r>
            <a:r>
              <a:rPr sz="2400" dirty="0">
                <a:solidFill>
                  <a:srgbClr val="9AC9D2"/>
                </a:solidFill>
              </a:rPr>
              <a:t>老師</a:t>
            </a:r>
            <a:r>
              <a:rPr sz="2400" dirty="0"/>
              <a:t>，  </a:t>
            </a:r>
            <a:r>
              <a:rPr sz="2400" spc="-5" dirty="0"/>
              <a:t>很高興見到你</a:t>
            </a:r>
            <a:r>
              <a:rPr sz="2400" dirty="0"/>
              <a:t>們</a:t>
            </a:r>
            <a:r>
              <a:rPr sz="2400" spc="-50" dirty="0"/>
              <a:t>!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85750"/>
            <a:ext cx="8919210" cy="4693920"/>
          </a:xfrm>
          <a:custGeom>
            <a:avLst/>
            <a:gdLst/>
            <a:ahLst/>
            <a:cxnLst/>
            <a:rect l="l" t="t" r="r" b="b"/>
            <a:pathLst>
              <a:path w="8919210" h="4693920">
                <a:moveTo>
                  <a:pt x="0" y="4693920"/>
                </a:moveTo>
                <a:lnTo>
                  <a:pt x="8918956" y="4693920"/>
                </a:lnTo>
                <a:lnTo>
                  <a:pt x="8918956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9AC9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918709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89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4790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0" y="4693920"/>
                </a:moveTo>
                <a:lnTo>
                  <a:pt x="225082" y="4693920"/>
                </a:lnTo>
                <a:lnTo>
                  <a:pt x="225082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90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8956" y="225043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225044" y="0"/>
                </a:moveTo>
                <a:lnTo>
                  <a:pt x="0" y="0"/>
                </a:lnTo>
                <a:lnTo>
                  <a:pt x="0" y="4693373"/>
                </a:lnTo>
                <a:lnTo>
                  <a:pt x="225044" y="4693373"/>
                </a:lnTo>
                <a:lnTo>
                  <a:pt x="2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16140" y="754380"/>
            <a:ext cx="180340" cy="265430"/>
          </a:xfrm>
          <a:custGeom>
            <a:avLst/>
            <a:gdLst/>
            <a:ahLst/>
            <a:cxnLst/>
            <a:rect l="l" t="t" r="r" b="b"/>
            <a:pathLst>
              <a:path w="180340" h="265430">
                <a:moveTo>
                  <a:pt x="117855" y="0"/>
                </a:moveTo>
                <a:lnTo>
                  <a:pt x="61975" y="0"/>
                </a:lnTo>
                <a:lnTo>
                  <a:pt x="39219" y="4331"/>
                </a:lnTo>
                <a:lnTo>
                  <a:pt x="19367" y="16176"/>
                </a:lnTo>
                <a:lnTo>
                  <a:pt x="5326" y="33807"/>
                </a:lnTo>
                <a:lnTo>
                  <a:pt x="0" y="55499"/>
                </a:lnTo>
                <a:lnTo>
                  <a:pt x="0" y="265175"/>
                </a:lnTo>
                <a:lnTo>
                  <a:pt x="30987" y="265175"/>
                </a:lnTo>
                <a:lnTo>
                  <a:pt x="30987" y="172720"/>
                </a:lnTo>
                <a:lnTo>
                  <a:pt x="179831" y="172720"/>
                </a:lnTo>
                <a:lnTo>
                  <a:pt x="179831" y="141859"/>
                </a:lnTo>
                <a:lnTo>
                  <a:pt x="30987" y="141859"/>
                </a:lnTo>
                <a:lnTo>
                  <a:pt x="30987" y="123317"/>
                </a:lnTo>
                <a:lnTo>
                  <a:pt x="179831" y="123317"/>
                </a:lnTo>
                <a:lnTo>
                  <a:pt x="179831" y="92456"/>
                </a:lnTo>
                <a:lnTo>
                  <a:pt x="30987" y="92456"/>
                </a:lnTo>
                <a:lnTo>
                  <a:pt x="30987" y="55499"/>
                </a:lnTo>
                <a:lnTo>
                  <a:pt x="34097" y="46452"/>
                </a:lnTo>
                <a:lnTo>
                  <a:pt x="41862" y="38560"/>
                </a:lnTo>
                <a:lnTo>
                  <a:pt x="51937" y="32978"/>
                </a:lnTo>
                <a:lnTo>
                  <a:pt x="61975" y="30861"/>
                </a:lnTo>
                <a:lnTo>
                  <a:pt x="173627" y="30861"/>
                </a:lnTo>
                <a:lnTo>
                  <a:pt x="169384" y="22530"/>
                </a:lnTo>
                <a:lnTo>
                  <a:pt x="161289" y="12319"/>
                </a:lnTo>
                <a:lnTo>
                  <a:pt x="150985" y="7822"/>
                </a:lnTo>
                <a:lnTo>
                  <a:pt x="139525" y="3873"/>
                </a:lnTo>
                <a:lnTo>
                  <a:pt x="128089" y="1067"/>
                </a:lnTo>
                <a:lnTo>
                  <a:pt x="117855" y="0"/>
                </a:lnTo>
                <a:close/>
              </a:path>
              <a:path w="180340" h="265430">
                <a:moveTo>
                  <a:pt x="105409" y="172720"/>
                </a:moveTo>
                <a:lnTo>
                  <a:pt x="74421" y="172720"/>
                </a:lnTo>
                <a:lnTo>
                  <a:pt x="74421" y="265175"/>
                </a:lnTo>
                <a:lnTo>
                  <a:pt x="105409" y="265175"/>
                </a:lnTo>
                <a:lnTo>
                  <a:pt x="105409" y="172720"/>
                </a:lnTo>
                <a:close/>
              </a:path>
              <a:path w="180340" h="265430">
                <a:moveTo>
                  <a:pt x="179831" y="172720"/>
                </a:moveTo>
                <a:lnTo>
                  <a:pt x="148843" y="172720"/>
                </a:lnTo>
                <a:lnTo>
                  <a:pt x="148843" y="265175"/>
                </a:lnTo>
                <a:lnTo>
                  <a:pt x="179831" y="265175"/>
                </a:lnTo>
                <a:lnTo>
                  <a:pt x="179831" y="172720"/>
                </a:lnTo>
                <a:close/>
              </a:path>
              <a:path w="180340" h="265430">
                <a:moveTo>
                  <a:pt x="179831" y="123317"/>
                </a:moveTo>
                <a:lnTo>
                  <a:pt x="148843" y="123317"/>
                </a:lnTo>
                <a:lnTo>
                  <a:pt x="148843" y="141859"/>
                </a:lnTo>
                <a:lnTo>
                  <a:pt x="179831" y="141859"/>
                </a:lnTo>
                <a:lnTo>
                  <a:pt x="179831" y="123317"/>
                </a:lnTo>
                <a:close/>
              </a:path>
              <a:path w="180340" h="265430">
                <a:moveTo>
                  <a:pt x="173627" y="30861"/>
                </a:moveTo>
                <a:lnTo>
                  <a:pt x="130175" y="30861"/>
                </a:lnTo>
                <a:lnTo>
                  <a:pt x="136398" y="36957"/>
                </a:lnTo>
                <a:lnTo>
                  <a:pt x="142620" y="43180"/>
                </a:lnTo>
                <a:lnTo>
                  <a:pt x="148843" y="49275"/>
                </a:lnTo>
                <a:lnTo>
                  <a:pt x="148843" y="92456"/>
                </a:lnTo>
                <a:lnTo>
                  <a:pt x="179831" y="92456"/>
                </a:lnTo>
                <a:lnTo>
                  <a:pt x="179831" y="55499"/>
                </a:lnTo>
                <a:lnTo>
                  <a:pt x="178667" y="45287"/>
                </a:lnTo>
                <a:lnTo>
                  <a:pt x="175180" y="33909"/>
                </a:lnTo>
                <a:lnTo>
                  <a:pt x="173627" y="308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16140" y="1575816"/>
            <a:ext cx="180340" cy="402590"/>
          </a:xfrm>
          <a:custGeom>
            <a:avLst/>
            <a:gdLst/>
            <a:ahLst/>
            <a:cxnLst/>
            <a:rect l="l" t="t" r="r" b="b"/>
            <a:pathLst>
              <a:path w="180340" h="402589">
                <a:moveTo>
                  <a:pt x="30987" y="0"/>
                </a:moveTo>
                <a:lnTo>
                  <a:pt x="0" y="0"/>
                </a:lnTo>
                <a:lnTo>
                  <a:pt x="0" y="259969"/>
                </a:lnTo>
                <a:lnTo>
                  <a:pt x="6223" y="259969"/>
                </a:lnTo>
                <a:lnTo>
                  <a:pt x="74421" y="396113"/>
                </a:lnTo>
                <a:lnTo>
                  <a:pt x="80644" y="402336"/>
                </a:lnTo>
                <a:lnTo>
                  <a:pt x="99186" y="402336"/>
                </a:lnTo>
                <a:lnTo>
                  <a:pt x="105409" y="396113"/>
                </a:lnTo>
                <a:lnTo>
                  <a:pt x="127103" y="352806"/>
                </a:lnTo>
                <a:lnTo>
                  <a:pt x="92963" y="352806"/>
                </a:lnTo>
                <a:lnTo>
                  <a:pt x="80644" y="340487"/>
                </a:lnTo>
                <a:lnTo>
                  <a:pt x="133274" y="340487"/>
                </a:lnTo>
                <a:lnTo>
                  <a:pt x="148797" y="309499"/>
                </a:lnTo>
                <a:lnTo>
                  <a:pt x="68199" y="309499"/>
                </a:lnTo>
                <a:lnTo>
                  <a:pt x="43433" y="266192"/>
                </a:lnTo>
                <a:lnTo>
                  <a:pt x="61975" y="266192"/>
                </a:lnTo>
                <a:lnTo>
                  <a:pt x="92963" y="235204"/>
                </a:lnTo>
                <a:lnTo>
                  <a:pt x="30987" y="235204"/>
                </a:lnTo>
                <a:lnTo>
                  <a:pt x="30987" y="0"/>
                </a:lnTo>
                <a:close/>
              </a:path>
              <a:path w="180340" h="402589">
                <a:moveTo>
                  <a:pt x="133274" y="340487"/>
                </a:moveTo>
                <a:lnTo>
                  <a:pt x="99186" y="340487"/>
                </a:lnTo>
                <a:lnTo>
                  <a:pt x="92963" y="352806"/>
                </a:lnTo>
                <a:lnTo>
                  <a:pt x="127103" y="352806"/>
                </a:lnTo>
                <a:lnTo>
                  <a:pt x="133274" y="340487"/>
                </a:lnTo>
                <a:close/>
              </a:path>
              <a:path w="180340" h="402589">
                <a:moveTo>
                  <a:pt x="179831" y="0"/>
                </a:moveTo>
                <a:lnTo>
                  <a:pt x="148843" y="0"/>
                </a:lnTo>
                <a:lnTo>
                  <a:pt x="148843" y="235204"/>
                </a:lnTo>
                <a:lnTo>
                  <a:pt x="92963" y="235204"/>
                </a:lnTo>
                <a:lnTo>
                  <a:pt x="117855" y="266192"/>
                </a:lnTo>
                <a:lnTo>
                  <a:pt x="136398" y="266192"/>
                </a:lnTo>
                <a:lnTo>
                  <a:pt x="111632" y="309499"/>
                </a:lnTo>
                <a:lnTo>
                  <a:pt x="148797" y="309499"/>
                </a:lnTo>
                <a:lnTo>
                  <a:pt x="173608" y="259969"/>
                </a:lnTo>
                <a:lnTo>
                  <a:pt x="179831" y="259969"/>
                </a:lnTo>
                <a:lnTo>
                  <a:pt x="179831" y="0"/>
                </a:lnTo>
                <a:close/>
              </a:path>
              <a:path w="180340" h="402589">
                <a:moveTo>
                  <a:pt x="105409" y="0"/>
                </a:moveTo>
                <a:lnTo>
                  <a:pt x="74421" y="0"/>
                </a:lnTo>
                <a:lnTo>
                  <a:pt x="74421" y="204216"/>
                </a:lnTo>
                <a:lnTo>
                  <a:pt x="43433" y="235204"/>
                </a:lnTo>
                <a:lnTo>
                  <a:pt x="136398" y="235204"/>
                </a:lnTo>
                <a:lnTo>
                  <a:pt x="105409" y="204216"/>
                </a:lnTo>
                <a:lnTo>
                  <a:pt x="105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92111" y="1019555"/>
            <a:ext cx="2152015" cy="687705"/>
          </a:xfrm>
          <a:custGeom>
            <a:avLst/>
            <a:gdLst/>
            <a:ahLst/>
            <a:cxnLst/>
            <a:rect l="l" t="t" r="r" b="b"/>
            <a:pathLst>
              <a:path w="2152015" h="687705">
                <a:moveTo>
                  <a:pt x="726252" y="37211"/>
                </a:moveTo>
                <a:lnTo>
                  <a:pt x="601472" y="37211"/>
                </a:lnTo>
                <a:lnTo>
                  <a:pt x="651238" y="42904"/>
                </a:lnTo>
                <a:lnTo>
                  <a:pt x="696896" y="59610"/>
                </a:lnTo>
                <a:lnTo>
                  <a:pt x="736721" y="86770"/>
                </a:lnTo>
                <a:lnTo>
                  <a:pt x="768985" y="123825"/>
                </a:lnTo>
                <a:lnTo>
                  <a:pt x="1017016" y="123825"/>
                </a:lnTo>
                <a:lnTo>
                  <a:pt x="1017016" y="501523"/>
                </a:lnTo>
                <a:lnTo>
                  <a:pt x="768985" y="501523"/>
                </a:lnTo>
                <a:lnTo>
                  <a:pt x="738269" y="545269"/>
                </a:lnTo>
                <a:lnTo>
                  <a:pt x="703264" y="582977"/>
                </a:lnTo>
                <a:lnTo>
                  <a:pt x="665860" y="613790"/>
                </a:lnTo>
                <a:lnTo>
                  <a:pt x="627949" y="636857"/>
                </a:lnTo>
                <a:lnTo>
                  <a:pt x="591420" y="651324"/>
                </a:lnTo>
                <a:lnTo>
                  <a:pt x="558165" y="656336"/>
                </a:lnTo>
                <a:lnTo>
                  <a:pt x="403098" y="656336"/>
                </a:lnTo>
                <a:lnTo>
                  <a:pt x="403098" y="687324"/>
                </a:lnTo>
                <a:lnTo>
                  <a:pt x="558165" y="687324"/>
                </a:lnTo>
                <a:lnTo>
                  <a:pt x="592370" y="682332"/>
                </a:lnTo>
                <a:lnTo>
                  <a:pt x="631401" y="668048"/>
                </a:lnTo>
                <a:lnTo>
                  <a:pt x="672846" y="645509"/>
                </a:lnTo>
                <a:lnTo>
                  <a:pt x="714290" y="615752"/>
                </a:lnTo>
                <a:lnTo>
                  <a:pt x="753321" y="579814"/>
                </a:lnTo>
                <a:lnTo>
                  <a:pt x="787527" y="538734"/>
                </a:lnTo>
                <a:lnTo>
                  <a:pt x="1048004" y="538734"/>
                </a:lnTo>
                <a:lnTo>
                  <a:pt x="1048004" y="86741"/>
                </a:lnTo>
                <a:lnTo>
                  <a:pt x="787527" y="86741"/>
                </a:lnTo>
                <a:lnTo>
                  <a:pt x="750651" y="52292"/>
                </a:lnTo>
                <a:lnTo>
                  <a:pt x="726252" y="37211"/>
                </a:lnTo>
                <a:close/>
              </a:path>
              <a:path w="2152015" h="687705">
                <a:moveTo>
                  <a:pt x="1048004" y="538734"/>
                </a:moveTo>
                <a:lnTo>
                  <a:pt x="1017016" y="538734"/>
                </a:lnTo>
                <a:lnTo>
                  <a:pt x="1017016" y="619252"/>
                </a:lnTo>
                <a:lnTo>
                  <a:pt x="1023239" y="625348"/>
                </a:lnTo>
                <a:lnTo>
                  <a:pt x="2151888" y="625348"/>
                </a:lnTo>
                <a:lnTo>
                  <a:pt x="2151888" y="594487"/>
                </a:lnTo>
                <a:lnTo>
                  <a:pt x="1048004" y="594487"/>
                </a:lnTo>
                <a:lnTo>
                  <a:pt x="1048004" y="538734"/>
                </a:lnTo>
                <a:close/>
              </a:path>
              <a:path w="2152015" h="687705">
                <a:moveTo>
                  <a:pt x="384429" y="130048"/>
                </a:moveTo>
                <a:lnTo>
                  <a:pt x="124079" y="130048"/>
                </a:lnTo>
                <a:lnTo>
                  <a:pt x="93154" y="136616"/>
                </a:lnTo>
                <a:lnTo>
                  <a:pt x="67468" y="154781"/>
                </a:lnTo>
                <a:lnTo>
                  <a:pt x="49926" y="182233"/>
                </a:lnTo>
                <a:lnTo>
                  <a:pt x="43434" y="216662"/>
                </a:lnTo>
                <a:lnTo>
                  <a:pt x="44598" y="230546"/>
                </a:lnTo>
                <a:lnTo>
                  <a:pt x="48085" y="243824"/>
                </a:lnTo>
                <a:lnTo>
                  <a:pt x="53881" y="255934"/>
                </a:lnTo>
                <a:lnTo>
                  <a:pt x="61976" y="266319"/>
                </a:lnTo>
                <a:lnTo>
                  <a:pt x="36593" y="275361"/>
                </a:lnTo>
                <a:lnTo>
                  <a:pt x="17033" y="292560"/>
                </a:lnTo>
                <a:lnTo>
                  <a:pt x="4450" y="316736"/>
                </a:lnTo>
                <a:lnTo>
                  <a:pt x="0" y="346710"/>
                </a:lnTo>
                <a:lnTo>
                  <a:pt x="4450" y="373159"/>
                </a:lnTo>
                <a:lnTo>
                  <a:pt x="17033" y="395525"/>
                </a:lnTo>
                <a:lnTo>
                  <a:pt x="36593" y="412057"/>
                </a:lnTo>
                <a:lnTo>
                  <a:pt x="61976" y="421005"/>
                </a:lnTo>
                <a:lnTo>
                  <a:pt x="53881" y="434984"/>
                </a:lnTo>
                <a:lnTo>
                  <a:pt x="48085" y="448929"/>
                </a:lnTo>
                <a:lnTo>
                  <a:pt x="44598" y="462849"/>
                </a:lnTo>
                <a:lnTo>
                  <a:pt x="43434" y="476758"/>
                </a:lnTo>
                <a:lnTo>
                  <a:pt x="49926" y="507662"/>
                </a:lnTo>
                <a:lnTo>
                  <a:pt x="67468" y="533304"/>
                </a:lnTo>
                <a:lnTo>
                  <a:pt x="93154" y="550802"/>
                </a:lnTo>
                <a:lnTo>
                  <a:pt x="124079" y="557276"/>
                </a:lnTo>
                <a:lnTo>
                  <a:pt x="514731" y="557276"/>
                </a:lnTo>
                <a:lnTo>
                  <a:pt x="514731" y="526288"/>
                </a:lnTo>
                <a:lnTo>
                  <a:pt x="124079" y="526288"/>
                </a:lnTo>
                <a:lnTo>
                  <a:pt x="105818" y="522031"/>
                </a:lnTo>
                <a:lnTo>
                  <a:pt x="89916" y="510809"/>
                </a:lnTo>
                <a:lnTo>
                  <a:pt x="78680" y="494944"/>
                </a:lnTo>
                <a:lnTo>
                  <a:pt x="74422" y="476758"/>
                </a:lnTo>
                <a:lnTo>
                  <a:pt x="78680" y="455945"/>
                </a:lnTo>
                <a:lnTo>
                  <a:pt x="89916" y="440372"/>
                </a:lnTo>
                <a:lnTo>
                  <a:pt x="105818" y="430609"/>
                </a:lnTo>
                <a:lnTo>
                  <a:pt x="124079" y="427228"/>
                </a:lnTo>
                <a:lnTo>
                  <a:pt x="341122" y="427228"/>
                </a:lnTo>
                <a:lnTo>
                  <a:pt x="341122" y="396240"/>
                </a:lnTo>
                <a:lnTo>
                  <a:pt x="80645" y="396240"/>
                </a:lnTo>
                <a:lnTo>
                  <a:pt x="62384" y="391983"/>
                </a:lnTo>
                <a:lnTo>
                  <a:pt x="46482" y="380761"/>
                </a:lnTo>
                <a:lnTo>
                  <a:pt x="35246" y="364896"/>
                </a:lnTo>
                <a:lnTo>
                  <a:pt x="30988" y="346710"/>
                </a:lnTo>
                <a:lnTo>
                  <a:pt x="35246" y="325951"/>
                </a:lnTo>
                <a:lnTo>
                  <a:pt x="46482" y="310372"/>
                </a:lnTo>
                <a:lnTo>
                  <a:pt x="62384" y="300579"/>
                </a:lnTo>
                <a:lnTo>
                  <a:pt x="80645" y="297180"/>
                </a:lnTo>
                <a:lnTo>
                  <a:pt x="341122" y="297180"/>
                </a:lnTo>
                <a:lnTo>
                  <a:pt x="341122" y="266319"/>
                </a:lnTo>
                <a:lnTo>
                  <a:pt x="124079" y="266319"/>
                </a:lnTo>
                <a:lnTo>
                  <a:pt x="105818" y="262060"/>
                </a:lnTo>
                <a:lnTo>
                  <a:pt x="89916" y="250825"/>
                </a:lnTo>
                <a:lnTo>
                  <a:pt x="78680" y="234922"/>
                </a:lnTo>
                <a:lnTo>
                  <a:pt x="74422" y="216662"/>
                </a:lnTo>
                <a:lnTo>
                  <a:pt x="78680" y="195903"/>
                </a:lnTo>
                <a:lnTo>
                  <a:pt x="89916" y="180324"/>
                </a:lnTo>
                <a:lnTo>
                  <a:pt x="105818" y="170531"/>
                </a:lnTo>
                <a:lnTo>
                  <a:pt x="124079" y="167132"/>
                </a:lnTo>
                <a:lnTo>
                  <a:pt x="384429" y="167132"/>
                </a:lnTo>
                <a:lnTo>
                  <a:pt x="384429" y="130048"/>
                </a:lnTo>
                <a:close/>
              </a:path>
              <a:path w="2152015" h="687705">
                <a:moveTo>
                  <a:pt x="601472" y="0"/>
                </a:moveTo>
                <a:lnTo>
                  <a:pt x="210820" y="0"/>
                </a:lnTo>
                <a:lnTo>
                  <a:pt x="179895" y="6588"/>
                </a:lnTo>
                <a:lnTo>
                  <a:pt x="154209" y="24796"/>
                </a:lnTo>
                <a:lnTo>
                  <a:pt x="136667" y="52292"/>
                </a:lnTo>
                <a:lnTo>
                  <a:pt x="130177" y="86770"/>
                </a:lnTo>
                <a:lnTo>
                  <a:pt x="131341" y="99579"/>
                </a:lnTo>
                <a:lnTo>
                  <a:pt x="134842" y="110680"/>
                </a:lnTo>
                <a:lnTo>
                  <a:pt x="140676" y="120638"/>
                </a:lnTo>
                <a:lnTo>
                  <a:pt x="148844" y="130048"/>
                </a:lnTo>
                <a:lnTo>
                  <a:pt x="210820" y="130048"/>
                </a:lnTo>
                <a:lnTo>
                  <a:pt x="192633" y="126763"/>
                </a:lnTo>
                <a:lnTo>
                  <a:pt x="176768" y="117681"/>
                </a:lnTo>
                <a:lnTo>
                  <a:pt x="165546" y="103955"/>
                </a:lnTo>
                <a:lnTo>
                  <a:pt x="161290" y="86741"/>
                </a:lnTo>
                <a:lnTo>
                  <a:pt x="165546" y="65928"/>
                </a:lnTo>
                <a:lnTo>
                  <a:pt x="176768" y="50355"/>
                </a:lnTo>
                <a:lnTo>
                  <a:pt x="192633" y="40592"/>
                </a:lnTo>
                <a:lnTo>
                  <a:pt x="210820" y="37211"/>
                </a:lnTo>
                <a:lnTo>
                  <a:pt x="726252" y="37211"/>
                </a:lnTo>
                <a:lnTo>
                  <a:pt x="706167" y="24796"/>
                </a:lnTo>
                <a:lnTo>
                  <a:pt x="655849" y="6588"/>
                </a:lnTo>
                <a:lnTo>
                  <a:pt x="601472" y="0"/>
                </a:lnTo>
                <a:close/>
              </a:path>
              <a:path w="2152015" h="687705">
                <a:moveTo>
                  <a:pt x="2151888" y="0"/>
                </a:moveTo>
                <a:lnTo>
                  <a:pt x="1023239" y="0"/>
                </a:lnTo>
                <a:lnTo>
                  <a:pt x="1017016" y="6223"/>
                </a:lnTo>
                <a:lnTo>
                  <a:pt x="1017016" y="86741"/>
                </a:lnTo>
                <a:lnTo>
                  <a:pt x="1048004" y="86741"/>
                </a:lnTo>
                <a:lnTo>
                  <a:pt x="1048004" y="30988"/>
                </a:lnTo>
                <a:lnTo>
                  <a:pt x="2151888" y="30988"/>
                </a:lnTo>
                <a:lnTo>
                  <a:pt x="2151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79092" y="3810000"/>
            <a:ext cx="30480" cy="32384"/>
          </a:xfrm>
          <a:custGeom>
            <a:avLst/>
            <a:gdLst/>
            <a:ahLst/>
            <a:cxnLst/>
            <a:rect l="l" t="t" r="r" b="b"/>
            <a:pathLst>
              <a:path w="30480" h="32385">
                <a:moveTo>
                  <a:pt x="30480" y="0"/>
                </a:moveTo>
                <a:lnTo>
                  <a:pt x="0" y="5587"/>
                </a:lnTo>
                <a:lnTo>
                  <a:pt x="0" y="32003"/>
                </a:lnTo>
                <a:lnTo>
                  <a:pt x="30480" y="32003"/>
                </a:lnTo>
                <a:lnTo>
                  <a:pt x="30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79092" y="3285744"/>
            <a:ext cx="669290" cy="668020"/>
          </a:xfrm>
          <a:custGeom>
            <a:avLst/>
            <a:gdLst/>
            <a:ahLst/>
            <a:cxnLst/>
            <a:rect l="l" t="t" r="r" b="b"/>
            <a:pathLst>
              <a:path w="669289" h="668020">
                <a:moveTo>
                  <a:pt x="669035" y="30860"/>
                </a:moveTo>
                <a:lnTo>
                  <a:pt x="638047" y="30860"/>
                </a:lnTo>
                <a:lnTo>
                  <a:pt x="638047" y="636612"/>
                </a:lnTo>
                <a:lnTo>
                  <a:pt x="235457" y="636612"/>
                </a:lnTo>
                <a:lnTo>
                  <a:pt x="235457" y="667511"/>
                </a:lnTo>
                <a:lnTo>
                  <a:pt x="662813" y="667511"/>
                </a:lnTo>
                <a:lnTo>
                  <a:pt x="669035" y="661327"/>
                </a:lnTo>
                <a:lnTo>
                  <a:pt x="669035" y="30860"/>
                </a:lnTo>
                <a:close/>
              </a:path>
              <a:path w="669289" h="668020">
                <a:moveTo>
                  <a:pt x="662813" y="0"/>
                </a:moveTo>
                <a:lnTo>
                  <a:pt x="198246" y="0"/>
                </a:lnTo>
                <a:lnTo>
                  <a:pt x="6222" y="197738"/>
                </a:lnTo>
                <a:lnTo>
                  <a:pt x="0" y="203961"/>
                </a:lnTo>
                <a:lnTo>
                  <a:pt x="0" y="358520"/>
                </a:lnTo>
                <a:lnTo>
                  <a:pt x="30987" y="358520"/>
                </a:lnTo>
                <a:lnTo>
                  <a:pt x="30987" y="222503"/>
                </a:lnTo>
                <a:lnTo>
                  <a:pt x="223012" y="222503"/>
                </a:lnTo>
                <a:lnTo>
                  <a:pt x="229234" y="216280"/>
                </a:lnTo>
                <a:lnTo>
                  <a:pt x="229234" y="191642"/>
                </a:lnTo>
                <a:lnTo>
                  <a:pt x="55752" y="191642"/>
                </a:lnTo>
                <a:lnTo>
                  <a:pt x="198246" y="49402"/>
                </a:lnTo>
                <a:lnTo>
                  <a:pt x="229234" y="49402"/>
                </a:lnTo>
                <a:lnTo>
                  <a:pt x="229234" y="30860"/>
                </a:lnTo>
                <a:lnTo>
                  <a:pt x="669035" y="30860"/>
                </a:lnTo>
                <a:lnTo>
                  <a:pt x="669035" y="6222"/>
                </a:lnTo>
                <a:lnTo>
                  <a:pt x="662813" y="0"/>
                </a:lnTo>
                <a:close/>
              </a:path>
              <a:path w="669289" h="668020">
                <a:moveTo>
                  <a:pt x="229234" y="49402"/>
                </a:moveTo>
                <a:lnTo>
                  <a:pt x="198246" y="49402"/>
                </a:lnTo>
                <a:lnTo>
                  <a:pt x="198246" y="191642"/>
                </a:lnTo>
                <a:lnTo>
                  <a:pt x="229234" y="191642"/>
                </a:lnTo>
                <a:lnTo>
                  <a:pt x="229234" y="494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3465703"/>
            <a:ext cx="2115820" cy="923290"/>
          </a:xfrm>
          <a:custGeom>
            <a:avLst/>
            <a:gdLst/>
            <a:ahLst/>
            <a:cxnLst/>
            <a:rect l="l" t="t" r="r" b="b"/>
            <a:pathLst>
              <a:path w="2115820" h="923289">
                <a:moveTo>
                  <a:pt x="1139283" y="697560"/>
                </a:moveTo>
                <a:lnTo>
                  <a:pt x="1097965" y="697560"/>
                </a:lnTo>
                <a:lnTo>
                  <a:pt x="1123267" y="725913"/>
                </a:lnTo>
                <a:lnTo>
                  <a:pt x="1155634" y="749113"/>
                </a:lnTo>
                <a:lnTo>
                  <a:pt x="1194893" y="767157"/>
                </a:lnTo>
                <a:lnTo>
                  <a:pt x="1240872" y="780047"/>
                </a:lnTo>
                <a:lnTo>
                  <a:pt x="1293397" y="787781"/>
                </a:lnTo>
                <a:lnTo>
                  <a:pt x="1379231" y="791615"/>
                </a:lnTo>
                <a:lnTo>
                  <a:pt x="1405001" y="795772"/>
                </a:lnTo>
                <a:lnTo>
                  <a:pt x="1430770" y="803410"/>
                </a:lnTo>
                <a:lnTo>
                  <a:pt x="1457706" y="815111"/>
                </a:lnTo>
                <a:lnTo>
                  <a:pt x="1637664" y="907910"/>
                </a:lnTo>
                <a:lnTo>
                  <a:pt x="1651688" y="915931"/>
                </a:lnTo>
                <a:lnTo>
                  <a:pt x="1666319" y="921053"/>
                </a:lnTo>
                <a:lnTo>
                  <a:pt x="1713525" y="914481"/>
                </a:lnTo>
                <a:lnTo>
                  <a:pt x="1744266" y="889342"/>
                </a:lnTo>
                <a:lnTo>
                  <a:pt x="1687322" y="889342"/>
                </a:lnTo>
                <a:lnTo>
                  <a:pt x="1677989" y="889246"/>
                </a:lnTo>
                <a:lnTo>
                  <a:pt x="1668668" y="888569"/>
                </a:lnTo>
                <a:lnTo>
                  <a:pt x="1659372" y="886733"/>
                </a:lnTo>
                <a:lnTo>
                  <a:pt x="1650111" y="883158"/>
                </a:lnTo>
                <a:lnTo>
                  <a:pt x="1470152" y="784174"/>
                </a:lnTo>
                <a:lnTo>
                  <a:pt x="1441271" y="772473"/>
                </a:lnTo>
                <a:lnTo>
                  <a:pt x="1411224" y="764835"/>
                </a:lnTo>
                <a:lnTo>
                  <a:pt x="1381176" y="760678"/>
                </a:lnTo>
                <a:lnTo>
                  <a:pt x="1293915" y="756843"/>
                </a:lnTo>
                <a:lnTo>
                  <a:pt x="1242942" y="749109"/>
                </a:lnTo>
                <a:lnTo>
                  <a:pt x="1199549" y="736220"/>
                </a:lnTo>
                <a:lnTo>
                  <a:pt x="1163910" y="718176"/>
                </a:lnTo>
                <a:lnTo>
                  <a:pt x="1139283" y="697560"/>
                </a:lnTo>
                <a:close/>
              </a:path>
              <a:path w="2115820" h="923289">
                <a:moveTo>
                  <a:pt x="1520489" y="645543"/>
                </a:moveTo>
                <a:lnTo>
                  <a:pt x="1514363" y="646510"/>
                </a:lnTo>
                <a:lnTo>
                  <a:pt x="1509404" y="649800"/>
                </a:lnTo>
                <a:lnTo>
                  <a:pt x="1504834" y="659761"/>
                </a:lnTo>
                <a:lnTo>
                  <a:pt x="1505807" y="665849"/>
                </a:lnTo>
                <a:lnTo>
                  <a:pt x="1509113" y="670778"/>
                </a:lnTo>
                <a:lnTo>
                  <a:pt x="1513586" y="672807"/>
                </a:lnTo>
                <a:lnTo>
                  <a:pt x="1705864" y="796544"/>
                </a:lnTo>
                <a:lnTo>
                  <a:pt x="1720917" y="808915"/>
                </a:lnTo>
                <a:lnTo>
                  <a:pt x="1728374" y="825928"/>
                </a:lnTo>
                <a:lnTo>
                  <a:pt x="1727688" y="845260"/>
                </a:lnTo>
                <a:lnTo>
                  <a:pt x="1707435" y="879290"/>
                </a:lnTo>
                <a:lnTo>
                  <a:pt x="1687322" y="889342"/>
                </a:lnTo>
                <a:lnTo>
                  <a:pt x="1744266" y="889342"/>
                </a:lnTo>
                <a:lnTo>
                  <a:pt x="1749298" y="883158"/>
                </a:lnTo>
                <a:lnTo>
                  <a:pt x="1761162" y="852610"/>
                </a:lnTo>
                <a:lnTo>
                  <a:pt x="1760204" y="819743"/>
                </a:lnTo>
                <a:lnTo>
                  <a:pt x="1747601" y="789196"/>
                </a:lnTo>
                <a:lnTo>
                  <a:pt x="1724533" y="765606"/>
                </a:lnTo>
                <a:lnTo>
                  <a:pt x="1600454" y="691375"/>
                </a:lnTo>
                <a:lnTo>
                  <a:pt x="1774762" y="691375"/>
                </a:lnTo>
                <a:lnTo>
                  <a:pt x="1526032" y="648055"/>
                </a:lnTo>
                <a:lnTo>
                  <a:pt x="1520489" y="645543"/>
                </a:lnTo>
                <a:close/>
              </a:path>
              <a:path w="2115820" h="923289">
                <a:moveTo>
                  <a:pt x="868438" y="184023"/>
                </a:moveTo>
                <a:lnTo>
                  <a:pt x="0" y="184023"/>
                </a:lnTo>
                <a:lnTo>
                  <a:pt x="0" y="215011"/>
                </a:lnTo>
                <a:lnTo>
                  <a:pt x="843635" y="215011"/>
                </a:lnTo>
                <a:lnTo>
                  <a:pt x="843635" y="777989"/>
                </a:lnTo>
                <a:lnTo>
                  <a:pt x="0" y="777989"/>
                </a:lnTo>
                <a:lnTo>
                  <a:pt x="0" y="808913"/>
                </a:lnTo>
                <a:lnTo>
                  <a:pt x="868438" y="808913"/>
                </a:lnTo>
                <a:lnTo>
                  <a:pt x="880846" y="802728"/>
                </a:lnTo>
                <a:lnTo>
                  <a:pt x="880846" y="697560"/>
                </a:lnTo>
                <a:lnTo>
                  <a:pt x="1139283" y="697560"/>
                </a:lnTo>
                <a:lnTo>
                  <a:pt x="1136197" y="694976"/>
                </a:lnTo>
                <a:lnTo>
                  <a:pt x="1116584" y="666623"/>
                </a:lnTo>
                <a:lnTo>
                  <a:pt x="880846" y="666623"/>
                </a:lnTo>
                <a:lnTo>
                  <a:pt x="880846" y="326390"/>
                </a:lnTo>
                <a:lnTo>
                  <a:pt x="1116584" y="326390"/>
                </a:lnTo>
                <a:lnTo>
                  <a:pt x="1122303" y="313479"/>
                </a:lnTo>
                <a:lnTo>
                  <a:pt x="1129761" y="302355"/>
                </a:lnTo>
                <a:lnTo>
                  <a:pt x="1135797" y="295402"/>
                </a:lnTo>
                <a:lnTo>
                  <a:pt x="880846" y="295402"/>
                </a:lnTo>
                <a:lnTo>
                  <a:pt x="880846" y="190246"/>
                </a:lnTo>
                <a:lnTo>
                  <a:pt x="868438" y="184023"/>
                </a:lnTo>
                <a:close/>
              </a:path>
              <a:path w="2115820" h="923289">
                <a:moveTo>
                  <a:pt x="700963" y="215011"/>
                </a:moveTo>
                <a:lnTo>
                  <a:pt x="669937" y="215011"/>
                </a:lnTo>
                <a:lnTo>
                  <a:pt x="669937" y="777989"/>
                </a:lnTo>
                <a:lnTo>
                  <a:pt x="700963" y="777989"/>
                </a:lnTo>
                <a:lnTo>
                  <a:pt x="700963" y="215011"/>
                </a:lnTo>
                <a:close/>
              </a:path>
              <a:path w="2115820" h="923289">
                <a:moveTo>
                  <a:pt x="1774762" y="691375"/>
                </a:moveTo>
                <a:lnTo>
                  <a:pt x="1600454" y="691375"/>
                </a:lnTo>
                <a:lnTo>
                  <a:pt x="1910588" y="747052"/>
                </a:lnTo>
                <a:lnTo>
                  <a:pt x="1928114" y="749468"/>
                </a:lnTo>
                <a:lnTo>
                  <a:pt x="1943925" y="747825"/>
                </a:lnTo>
                <a:lnTo>
                  <a:pt x="1958594" y="742703"/>
                </a:lnTo>
                <a:lnTo>
                  <a:pt x="1972691" y="734682"/>
                </a:lnTo>
                <a:lnTo>
                  <a:pt x="1985452" y="724334"/>
                </a:lnTo>
                <a:lnTo>
                  <a:pt x="1990393" y="718627"/>
                </a:lnTo>
                <a:lnTo>
                  <a:pt x="1927000" y="718627"/>
                </a:lnTo>
                <a:lnTo>
                  <a:pt x="1916811" y="716114"/>
                </a:lnTo>
                <a:lnTo>
                  <a:pt x="1774762" y="691375"/>
                </a:lnTo>
                <a:close/>
              </a:path>
              <a:path w="2115820" h="923289">
                <a:moveTo>
                  <a:pt x="1755520" y="542886"/>
                </a:moveTo>
                <a:lnTo>
                  <a:pt x="1606677" y="542886"/>
                </a:lnTo>
                <a:lnTo>
                  <a:pt x="1941576" y="617118"/>
                </a:lnTo>
                <a:lnTo>
                  <a:pt x="1950813" y="621861"/>
                </a:lnTo>
                <a:lnTo>
                  <a:pt x="1976215" y="651155"/>
                </a:lnTo>
                <a:lnTo>
                  <a:pt x="1978787" y="678992"/>
                </a:lnTo>
                <a:lnTo>
                  <a:pt x="1976667" y="688180"/>
                </a:lnTo>
                <a:lnTo>
                  <a:pt x="1971071" y="696785"/>
                </a:lnTo>
                <a:lnTo>
                  <a:pt x="1963142" y="704228"/>
                </a:lnTo>
                <a:lnTo>
                  <a:pt x="1954022" y="709930"/>
                </a:lnTo>
                <a:lnTo>
                  <a:pt x="1947332" y="714375"/>
                </a:lnTo>
                <a:lnTo>
                  <a:pt x="1937750" y="717661"/>
                </a:lnTo>
                <a:lnTo>
                  <a:pt x="1927000" y="718627"/>
                </a:lnTo>
                <a:lnTo>
                  <a:pt x="1990393" y="718627"/>
                </a:lnTo>
                <a:lnTo>
                  <a:pt x="2009902" y="685177"/>
                </a:lnTo>
                <a:lnTo>
                  <a:pt x="2012219" y="669715"/>
                </a:lnTo>
                <a:lnTo>
                  <a:pt x="2010632" y="654246"/>
                </a:lnTo>
                <a:lnTo>
                  <a:pt x="1987071" y="610552"/>
                </a:lnTo>
                <a:lnTo>
                  <a:pt x="1947799" y="586193"/>
                </a:lnTo>
                <a:lnTo>
                  <a:pt x="1755520" y="542886"/>
                </a:lnTo>
                <a:close/>
              </a:path>
              <a:path w="2115820" h="923289">
                <a:moveTo>
                  <a:pt x="2010646" y="202565"/>
                </a:moveTo>
                <a:lnTo>
                  <a:pt x="1935352" y="202565"/>
                </a:lnTo>
                <a:lnTo>
                  <a:pt x="1944687" y="202662"/>
                </a:lnTo>
                <a:lnTo>
                  <a:pt x="1954022" y="203342"/>
                </a:lnTo>
                <a:lnTo>
                  <a:pt x="1987359" y="224996"/>
                </a:lnTo>
                <a:lnTo>
                  <a:pt x="1997456" y="245872"/>
                </a:lnTo>
                <a:lnTo>
                  <a:pt x="1997358" y="255186"/>
                </a:lnTo>
                <a:lnTo>
                  <a:pt x="1981918" y="291177"/>
                </a:lnTo>
                <a:lnTo>
                  <a:pt x="1954022" y="301625"/>
                </a:lnTo>
                <a:lnTo>
                  <a:pt x="1606677" y="375793"/>
                </a:lnTo>
                <a:lnTo>
                  <a:pt x="1594231" y="388239"/>
                </a:lnTo>
                <a:lnTo>
                  <a:pt x="1594231" y="394462"/>
                </a:lnTo>
                <a:lnTo>
                  <a:pt x="1595397" y="402548"/>
                </a:lnTo>
                <a:lnTo>
                  <a:pt x="1598898" y="408327"/>
                </a:lnTo>
                <a:lnTo>
                  <a:pt x="1604732" y="411796"/>
                </a:lnTo>
                <a:lnTo>
                  <a:pt x="1612900" y="412953"/>
                </a:lnTo>
                <a:lnTo>
                  <a:pt x="2034667" y="412953"/>
                </a:lnTo>
                <a:lnTo>
                  <a:pt x="2055498" y="416337"/>
                </a:lnTo>
                <a:lnTo>
                  <a:pt x="2071116" y="426104"/>
                </a:lnTo>
                <a:lnTo>
                  <a:pt x="2080922" y="441671"/>
                </a:lnTo>
                <a:lnTo>
                  <a:pt x="2084324" y="462457"/>
                </a:lnTo>
                <a:lnTo>
                  <a:pt x="2080922" y="480633"/>
                </a:lnTo>
                <a:lnTo>
                  <a:pt x="2071116" y="496485"/>
                </a:lnTo>
                <a:lnTo>
                  <a:pt x="2055498" y="507697"/>
                </a:lnTo>
                <a:lnTo>
                  <a:pt x="2034667" y="511949"/>
                </a:lnTo>
                <a:lnTo>
                  <a:pt x="1600454" y="511949"/>
                </a:lnTo>
                <a:lnTo>
                  <a:pt x="1594231" y="518134"/>
                </a:lnTo>
                <a:lnTo>
                  <a:pt x="1594231" y="536702"/>
                </a:lnTo>
                <a:lnTo>
                  <a:pt x="1600454" y="542886"/>
                </a:lnTo>
                <a:lnTo>
                  <a:pt x="2034667" y="542886"/>
                </a:lnTo>
                <a:lnTo>
                  <a:pt x="2065591" y="536409"/>
                </a:lnTo>
                <a:lnTo>
                  <a:pt x="2091277" y="518912"/>
                </a:lnTo>
                <a:lnTo>
                  <a:pt x="2108819" y="493294"/>
                </a:lnTo>
                <a:lnTo>
                  <a:pt x="2115312" y="462457"/>
                </a:lnTo>
                <a:lnTo>
                  <a:pt x="2108819" y="428031"/>
                </a:lnTo>
                <a:lnTo>
                  <a:pt x="2091277" y="400561"/>
                </a:lnTo>
                <a:lnTo>
                  <a:pt x="2065591" y="382372"/>
                </a:lnTo>
                <a:lnTo>
                  <a:pt x="2034667" y="375793"/>
                </a:lnTo>
                <a:lnTo>
                  <a:pt x="1761744" y="375793"/>
                </a:lnTo>
                <a:lnTo>
                  <a:pt x="1960245" y="332486"/>
                </a:lnTo>
                <a:lnTo>
                  <a:pt x="2005572" y="314269"/>
                </a:lnTo>
                <a:lnTo>
                  <a:pt x="2026893" y="270637"/>
                </a:lnTo>
                <a:lnTo>
                  <a:pt x="2028444" y="239776"/>
                </a:lnTo>
                <a:lnTo>
                  <a:pt x="2022629" y="222367"/>
                </a:lnTo>
                <a:lnTo>
                  <a:pt x="2014505" y="207279"/>
                </a:lnTo>
                <a:lnTo>
                  <a:pt x="2010646" y="202565"/>
                </a:lnTo>
                <a:close/>
              </a:path>
              <a:path w="2115820" h="923289">
                <a:moveTo>
                  <a:pt x="1495758" y="0"/>
                </a:moveTo>
                <a:lnTo>
                  <a:pt x="1439164" y="23241"/>
                </a:lnTo>
                <a:lnTo>
                  <a:pt x="1128979" y="258318"/>
                </a:lnTo>
                <a:lnTo>
                  <a:pt x="1097965" y="295402"/>
                </a:lnTo>
                <a:lnTo>
                  <a:pt x="1135797" y="295402"/>
                </a:lnTo>
                <a:lnTo>
                  <a:pt x="1138384" y="292421"/>
                </a:lnTo>
                <a:lnTo>
                  <a:pt x="1147597" y="283083"/>
                </a:lnTo>
                <a:lnTo>
                  <a:pt x="1457706" y="47879"/>
                </a:lnTo>
                <a:lnTo>
                  <a:pt x="1463929" y="47879"/>
                </a:lnTo>
                <a:lnTo>
                  <a:pt x="1479853" y="37449"/>
                </a:lnTo>
                <a:lnTo>
                  <a:pt x="1498076" y="33972"/>
                </a:lnTo>
                <a:lnTo>
                  <a:pt x="1565695" y="33972"/>
                </a:lnTo>
                <a:lnTo>
                  <a:pt x="1557020" y="23241"/>
                </a:lnTo>
                <a:lnTo>
                  <a:pt x="1527264" y="5810"/>
                </a:lnTo>
                <a:lnTo>
                  <a:pt x="1495758" y="0"/>
                </a:lnTo>
                <a:close/>
              </a:path>
              <a:path w="2115820" h="923289">
                <a:moveTo>
                  <a:pt x="1565695" y="33972"/>
                </a:moveTo>
                <a:lnTo>
                  <a:pt x="1498076" y="33972"/>
                </a:lnTo>
                <a:lnTo>
                  <a:pt x="1516274" y="37449"/>
                </a:lnTo>
                <a:lnTo>
                  <a:pt x="1532128" y="47879"/>
                </a:lnTo>
                <a:lnTo>
                  <a:pt x="1540295" y="53613"/>
                </a:lnTo>
                <a:lnTo>
                  <a:pt x="1546129" y="61087"/>
                </a:lnTo>
                <a:lnTo>
                  <a:pt x="1549630" y="69703"/>
                </a:lnTo>
                <a:lnTo>
                  <a:pt x="1550797" y="78867"/>
                </a:lnTo>
                <a:lnTo>
                  <a:pt x="1549727" y="91626"/>
                </a:lnTo>
                <a:lnTo>
                  <a:pt x="1420495" y="252095"/>
                </a:lnTo>
                <a:lnTo>
                  <a:pt x="1414272" y="258318"/>
                </a:lnTo>
                <a:lnTo>
                  <a:pt x="1414335" y="264477"/>
                </a:lnTo>
                <a:lnTo>
                  <a:pt x="1420495" y="270637"/>
                </a:lnTo>
                <a:lnTo>
                  <a:pt x="1420495" y="276860"/>
                </a:lnTo>
                <a:lnTo>
                  <a:pt x="1432941" y="276860"/>
                </a:lnTo>
                <a:lnTo>
                  <a:pt x="1683717" y="239776"/>
                </a:lnTo>
                <a:lnTo>
                  <a:pt x="1470152" y="239776"/>
                </a:lnTo>
                <a:lnTo>
                  <a:pt x="1563243" y="140716"/>
                </a:lnTo>
                <a:lnTo>
                  <a:pt x="1571337" y="126712"/>
                </a:lnTo>
                <a:lnTo>
                  <a:pt x="1577133" y="112125"/>
                </a:lnTo>
                <a:lnTo>
                  <a:pt x="1580620" y="96371"/>
                </a:lnTo>
                <a:lnTo>
                  <a:pt x="1581785" y="78867"/>
                </a:lnTo>
                <a:lnTo>
                  <a:pt x="1579665" y="64085"/>
                </a:lnTo>
                <a:lnTo>
                  <a:pt x="1574069" y="48720"/>
                </a:lnTo>
                <a:lnTo>
                  <a:pt x="1566140" y="34522"/>
                </a:lnTo>
                <a:lnTo>
                  <a:pt x="1565695" y="33972"/>
                </a:lnTo>
                <a:close/>
              </a:path>
              <a:path w="2115820" h="923289">
                <a:moveTo>
                  <a:pt x="1929257" y="171704"/>
                </a:moveTo>
                <a:lnTo>
                  <a:pt x="1470152" y="239776"/>
                </a:lnTo>
                <a:lnTo>
                  <a:pt x="1683717" y="239776"/>
                </a:lnTo>
                <a:lnTo>
                  <a:pt x="1935352" y="202565"/>
                </a:lnTo>
                <a:lnTo>
                  <a:pt x="2010646" y="202565"/>
                </a:lnTo>
                <a:lnTo>
                  <a:pt x="1976334" y="176901"/>
                </a:lnTo>
                <a:lnTo>
                  <a:pt x="1944155" y="171896"/>
                </a:lnTo>
                <a:lnTo>
                  <a:pt x="1929257" y="1717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62400" y="590550"/>
            <a:ext cx="2052827" cy="1382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33400" y="361950"/>
            <a:ext cx="6934200" cy="1439497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sz="4000" spc="45" dirty="0">
                <a:solidFill>
                  <a:srgbClr val="FFFFFF"/>
                </a:solidFill>
                <a:latin typeface="Trebuchet MS"/>
                <a:cs typeface="Trebuchet MS"/>
              </a:rPr>
              <a:t>2018-01-19</a:t>
            </a:r>
            <a:endParaRPr sz="4000" dirty="0">
              <a:latin typeface="Trebuchet MS"/>
              <a:cs typeface="Trebuchet MS"/>
            </a:endParaRPr>
          </a:p>
          <a:p>
            <a:pPr marR="56515" algn="ctr">
              <a:lnSpc>
                <a:spcPct val="100000"/>
              </a:lnSpc>
              <a:spcBef>
                <a:spcPts val="330"/>
              </a:spcBef>
            </a:pPr>
            <a:r>
              <a:rPr sz="4800" spc="-5" dirty="0">
                <a:solidFill>
                  <a:srgbClr val="FFFFFF"/>
                </a:solidFill>
                <a:latin typeface="Droid Sans Fallback"/>
                <a:cs typeface="Droid Sans Fallback"/>
              </a:rPr>
              <a:t>赤柱</a:t>
            </a:r>
            <a:endParaRPr sz="4800" dirty="0">
              <a:latin typeface="Droid Sans Fallback"/>
              <a:cs typeface="Droid Sans Fallback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24400" y="1809750"/>
            <a:ext cx="2362200" cy="9883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505200" y="2190750"/>
            <a:ext cx="165353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Noto Sans CJK JP Regular"/>
                <a:cs typeface="Noto Sans CJK JP Regular"/>
              </a:rPr>
              <a:t>戶外學習</a:t>
            </a:r>
            <a:endParaRPr sz="3200" dirty="0">
              <a:latin typeface="Noto Sans CJK JP Regular"/>
              <a:cs typeface="Noto Sans CJK JP Regula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58795" y="1263396"/>
            <a:ext cx="1572768" cy="1525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6844" y="1325880"/>
            <a:ext cx="1400556" cy="1400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7230" y="598169"/>
            <a:ext cx="1521460" cy="431800"/>
          </a:xfrm>
          <a:prstGeom prst="rect">
            <a:avLst/>
          </a:prstGeom>
          <a:solidFill>
            <a:srgbClr val="DDECEF"/>
          </a:solidFill>
          <a:ln w="25908">
            <a:solidFill>
              <a:srgbClr val="FFFFFF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377825">
              <a:lnSpc>
                <a:spcPct val="100000"/>
              </a:lnSpc>
              <a:spcBef>
                <a:spcPts val="434"/>
              </a:spcBef>
            </a:pPr>
            <a:r>
              <a:rPr sz="2000" dirty="0">
                <a:latin typeface="Noto Sans CJK JP Regular"/>
                <a:cs typeface="Noto Sans CJK JP Regular"/>
              </a:rPr>
              <a:t>第一項</a:t>
            </a:r>
            <a:endParaRPr sz="2000">
              <a:latin typeface="Noto Sans CJK JP Regular"/>
              <a:cs typeface="Noto Sans CJK JP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2438" y="598169"/>
            <a:ext cx="1521460" cy="431800"/>
          </a:xfrm>
          <a:prstGeom prst="rect">
            <a:avLst/>
          </a:prstGeom>
          <a:solidFill>
            <a:srgbClr val="DDECEF"/>
          </a:solidFill>
          <a:ln w="25907">
            <a:solidFill>
              <a:srgbClr val="FFFFFF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378460">
              <a:lnSpc>
                <a:spcPct val="100000"/>
              </a:lnSpc>
              <a:spcBef>
                <a:spcPts val="434"/>
              </a:spcBef>
            </a:pPr>
            <a:r>
              <a:rPr sz="2000" dirty="0">
                <a:latin typeface="Noto Sans CJK JP Regular"/>
                <a:cs typeface="Noto Sans CJK JP Regular"/>
              </a:rPr>
              <a:t>第二項</a:t>
            </a:r>
            <a:endParaRPr sz="2000">
              <a:latin typeface="Noto Sans CJK JP Regular"/>
              <a:cs typeface="Noto Sans CJK JP Regula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99253" y="1355597"/>
            <a:ext cx="1504315" cy="1383030"/>
          </a:xfrm>
          <a:custGeom>
            <a:avLst/>
            <a:gdLst/>
            <a:ahLst/>
            <a:cxnLst/>
            <a:rect l="l" t="t" r="r" b="b"/>
            <a:pathLst>
              <a:path w="1504314" h="1383030">
                <a:moveTo>
                  <a:pt x="626745" y="1089659"/>
                </a:moveTo>
                <a:lnTo>
                  <a:pt x="250698" y="1089659"/>
                </a:lnTo>
                <a:lnTo>
                  <a:pt x="284607" y="1382521"/>
                </a:lnTo>
                <a:lnTo>
                  <a:pt x="626745" y="1089659"/>
                </a:lnTo>
                <a:close/>
              </a:path>
              <a:path w="1504314" h="1383030">
                <a:moveTo>
                  <a:pt x="1322578" y="0"/>
                </a:moveTo>
                <a:lnTo>
                  <a:pt x="181610" y="0"/>
                </a:lnTo>
                <a:lnTo>
                  <a:pt x="133320" y="6485"/>
                </a:lnTo>
                <a:lnTo>
                  <a:pt x="89934" y="24788"/>
                </a:lnTo>
                <a:lnTo>
                  <a:pt x="53181" y="53181"/>
                </a:lnTo>
                <a:lnTo>
                  <a:pt x="24788" y="89934"/>
                </a:lnTo>
                <a:lnTo>
                  <a:pt x="6485" y="133320"/>
                </a:lnTo>
                <a:lnTo>
                  <a:pt x="0" y="181610"/>
                </a:lnTo>
                <a:lnTo>
                  <a:pt x="0" y="908050"/>
                </a:lnTo>
                <a:lnTo>
                  <a:pt x="6485" y="956339"/>
                </a:lnTo>
                <a:lnTo>
                  <a:pt x="24788" y="999725"/>
                </a:lnTo>
                <a:lnTo>
                  <a:pt x="53181" y="1036478"/>
                </a:lnTo>
                <a:lnTo>
                  <a:pt x="89934" y="1064871"/>
                </a:lnTo>
                <a:lnTo>
                  <a:pt x="133320" y="1083174"/>
                </a:lnTo>
                <a:lnTo>
                  <a:pt x="181610" y="1089659"/>
                </a:lnTo>
                <a:lnTo>
                  <a:pt x="1322578" y="1089659"/>
                </a:lnTo>
                <a:lnTo>
                  <a:pt x="1370867" y="1083174"/>
                </a:lnTo>
                <a:lnTo>
                  <a:pt x="1414253" y="1064871"/>
                </a:lnTo>
                <a:lnTo>
                  <a:pt x="1451006" y="1036478"/>
                </a:lnTo>
                <a:lnTo>
                  <a:pt x="1479399" y="999725"/>
                </a:lnTo>
                <a:lnTo>
                  <a:pt x="1497702" y="956339"/>
                </a:lnTo>
                <a:lnTo>
                  <a:pt x="1504188" y="908050"/>
                </a:lnTo>
                <a:lnTo>
                  <a:pt x="1504188" y="181610"/>
                </a:lnTo>
                <a:lnTo>
                  <a:pt x="1497702" y="133320"/>
                </a:lnTo>
                <a:lnTo>
                  <a:pt x="1479399" y="89934"/>
                </a:lnTo>
                <a:lnTo>
                  <a:pt x="1451006" y="53181"/>
                </a:lnTo>
                <a:lnTo>
                  <a:pt x="1414253" y="24788"/>
                </a:lnTo>
                <a:lnTo>
                  <a:pt x="1370867" y="6485"/>
                </a:lnTo>
                <a:lnTo>
                  <a:pt x="13225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9253" y="1355597"/>
            <a:ext cx="1504315" cy="1383030"/>
          </a:xfrm>
          <a:custGeom>
            <a:avLst/>
            <a:gdLst/>
            <a:ahLst/>
            <a:cxnLst/>
            <a:rect l="l" t="t" r="r" b="b"/>
            <a:pathLst>
              <a:path w="1504314" h="1383030">
                <a:moveTo>
                  <a:pt x="0" y="181610"/>
                </a:moveTo>
                <a:lnTo>
                  <a:pt x="6485" y="133320"/>
                </a:lnTo>
                <a:lnTo>
                  <a:pt x="24788" y="89934"/>
                </a:lnTo>
                <a:lnTo>
                  <a:pt x="53181" y="53181"/>
                </a:lnTo>
                <a:lnTo>
                  <a:pt x="89934" y="24788"/>
                </a:lnTo>
                <a:lnTo>
                  <a:pt x="133320" y="6485"/>
                </a:lnTo>
                <a:lnTo>
                  <a:pt x="181610" y="0"/>
                </a:lnTo>
                <a:lnTo>
                  <a:pt x="250698" y="0"/>
                </a:lnTo>
                <a:lnTo>
                  <a:pt x="626745" y="0"/>
                </a:lnTo>
                <a:lnTo>
                  <a:pt x="1322578" y="0"/>
                </a:lnTo>
                <a:lnTo>
                  <a:pt x="1370867" y="6485"/>
                </a:lnTo>
                <a:lnTo>
                  <a:pt x="1414253" y="24788"/>
                </a:lnTo>
                <a:lnTo>
                  <a:pt x="1451006" y="53181"/>
                </a:lnTo>
                <a:lnTo>
                  <a:pt x="1479399" y="89934"/>
                </a:lnTo>
                <a:lnTo>
                  <a:pt x="1497702" y="133320"/>
                </a:lnTo>
                <a:lnTo>
                  <a:pt x="1504188" y="181610"/>
                </a:lnTo>
                <a:lnTo>
                  <a:pt x="1504188" y="635634"/>
                </a:lnTo>
                <a:lnTo>
                  <a:pt x="1504188" y="908050"/>
                </a:lnTo>
                <a:lnTo>
                  <a:pt x="1497702" y="956339"/>
                </a:lnTo>
                <a:lnTo>
                  <a:pt x="1479399" y="999725"/>
                </a:lnTo>
                <a:lnTo>
                  <a:pt x="1451006" y="1036478"/>
                </a:lnTo>
                <a:lnTo>
                  <a:pt x="1414253" y="1064871"/>
                </a:lnTo>
                <a:lnTo>
                  <a:pt x="1370867" y="1083174"/>
                </a:lnTo>
                <a:lnTo>
                  <a:pt x="1322578" y="1089659"/>
                </a:lnTo>
                <a:lnTo>
                  <a:pt x="626745" y="1089659"/>
                </a:lnTo>
                <a:lnTo>
                  <a:pt x="284607" y="1382521"/>
                </a:lnTo>
                <a:lnTo>
                  <a:pt x="250698" y="1089659"/>
                </a:lnTo>
                <a:lnTo>
                  <a:pt x="181610" y="1089659"/>
                </a:lnTo>
                <a:lnTo>
                  <a:pt x="133320" y="1083174"/>
                </a:lnTo>
                <a:lnTo>
                  <a:pt x="89934" y="1064871"/>
                </a:lnTo>
                <a:lnTo>
                  <a:pt x="53181" y="1036478"/>
                </a:lnTo>
                <a:lnTo>
                  <a:pt x="24788" y="999725"/>
                </a:lnTo>
                <a:lnTo>
                  <a:pt x="6485" y="956339"/>
                </a:lnTo>
                <a:lnTo>
                  <a:pt x="0" y="908050"/>
                </a:lnTo>
                <a:lnTo>
                  <a:pt x="0" y="635634"/>
                </a:lnTo>
                <a:lnTo>
                  <a:pt x="0" y="181610"/>
                </a:lnTo>
                <a:close/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82490" y="602741"/>
            <a:ext cx="1521460" cy="431800"/>
          </a:xfrm>
          <a:prstGeom prst="rect">
            <a:avLst/>
          </a:prstGeom>
          <a:solidFill>
            <a:srgbClr val="DDECEF"/>
          </a:solidFill>
          <a:ln w="25907">
            <a:solidFill>
              <a:srgbClr val="FFFFFF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378460">
              <a:lnSpc>
                <a:spcPct val="100000"/>
              </a:lnSpc>
              <a:spcBef>
                <a:spcPts val="430"/>
              </a:spcBef>
            </a:pPr>
            <a:r>
              <a:rPr sz="2000" dirty="0">
                <a:latin typeface="Noto Sans CJK JP Regular"/>
                <a:cs typeface="Noto Sans CJK JP Regular"/>
              </a:rPr>
              <a:t>第三項</a:t>
            </a:r>
            <a:endParaRPr sz="2000">
              <a:latin typeface="Noto Sans CJK JP Regular"/>
              <a:cs typeface="Noto Sans CJK JP Regular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19471" y="1510283"/>
            <a:ext cx="1045844" cy="619125"/>
          </a:xfrm>
          <a:custGeom>
            <a:avLst/>
            <a:gdLst/>
            <a:ahLst/>
            <a:cxnLst/>
            <a:rect l="l" t="t" r="r" b="b"/>
            <a:pathLst>
              <a:path w="1045845" h="619125">
                <a:moveTo>
                  <a:pt x="0" y="618744"/>
                </a:moveTo>
                <a:lnTo>
                  <a:pt x="1045463" y="618744"/>
                </a:lnTo>
                <a:lnTo>
                  <a:pt x="1045463" y="0"/>
                </a:lnTo>
                <a:lnTo>
                  <a:pt x="0" y="0"/>
                </a:lnTo>
                <a:lnTo>
                  <a:pt x="0" y="6187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12258" y="1486027"/>
            <a:ext cx="6559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465" dirty="0">
                <a:solidFill>
                  <a:srgbClr val="202020"/>
                </a:solidFill>
                <a:latin typeface="Arial"/>
                <a:cs typeface="Arial"/>
              </a:rPr>
              <a:t>ولیہ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79514" y="598169"/>
            <a:ext cx="1521460" cy="431800"/>
          </a:xfrm>
          <a:prstGeom prst="rect">
            <a:avLst/>
          </a:prstGeom>
          <a:solidFill>
            <a:srgbClr val="DDECEF"/>
          </a:solidFill>
          <a:ln w="25907">
            <a:solidFill>
              <a:srgbClr val="FFFFFF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379095">
              <a:lnSpc>
                <a:spcPct val="100000"/>
              </a:lnSpc>
              <a:spcBef>
                <a:spcPts val="434"/>
              </a:spcBef>
            </a:pPr>
            <a:r>
              <a:rPr sz="2000" dirty="0">
                <a:latin typeface="Noto Sans CJK JP Regular"/>
                <a:cs typeface="Noto Sans CJK JP Regular"/>
              </a:rPr>
              <a:t>第四項</a:t>
            </a:r>
            <a:endParaRPr sz="2000">
              <a:latin typeface="Noto Sans CJK JP Regular"/>
              <a:cs typeface="Noto Sans CJK JP Regular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60976" y="1408175"/>
            <a:ext cx="1416050" cy="949960"/>
          </a:xfrm>
          <a:custGeom>
            <a:avLst/>
            <a:gdLst/>
            <a:ahLst/>
            <a:cxnLst/>
            <a:rect l="l" t="t" r="r" b="b"/>
            <a:pathLst>
              <a:path w="1416050" h="949960">
                <a:moveTo>
                  <a:pt x="0" y="0"/>
                </a:moveTo>
                <a:lnTo>
                  <a:pt x="1415541" y="949451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692010" y="3701897"/>
            <a:ext cx="226060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spc="-5" dirty="0">
                <a:solidFill>
                  <a:srgbClr val="FFFFFF"/>
                </a:solidFill>
                <a:latin typeface="Noto Sans CJK JP Regular"/>
                <a:cs typeface="Noto Sans CJK JP Regular"/>
              </a:rPr>
              <a:t>班規</a:t>
            </a:r>
            <a:endParaRPr sz="8800">
              <a:latin typeface="Noto Sans CJK JP Regular"/>
              <a:cs typeface="Noto Sans CJK JP Regular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26935" y="1263396"/>
            <a:ext cx="1572768" cy="15727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51357" y="2932557"/>
            <a:ext cx="1397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Droid Sans Fallback"/>
                <a:cs typeface="Droid Sans Fallback"/>
              </a:rPr>
              <a:t>準時回到課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Droid Sans Fallback"/>
                <a:cs typeface="Droid Sans Fallback"/>
              </a:rPr>
              <a:t>室</a:t>
            </a:r>
            <a:endParaRPr sz="1800">
              <a:latin typeface="Droid Sans Fallback"/>
              <a:cs typeface="Droid Sans Fallb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23235" y="2932557"/>
            <a:ext cx="162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Droid Sans Fallback"/>
                <a:cs typeface="Droid Sans Fallback"/>
              </a:rPr>
              <a:t>嚴禁上課玩電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Droid Sans Fallback"/>
                <a:cs typeface="Droid Sans Fallback"/>
              </a:rPr>
              <a:t>話</a:t>
            </a:r>
            <a:endParaRPr sz="1800">
              <a:latin typeface="Droid Sans Fallback"/>
              <a:cs typeface="Droid Sans Fallbac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0214" y="2932557"/>
            <a:ext cx="162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4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Droid Sans Fallback"/>
                <a:cs typeface="Droid Sans Fallback"/>
              </a:rPr>
              <a:t>課堂上請說中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Droid Sans Fallback"/>
                <a:cs typeface="Droid Sans Fallback"/>
              </a:rPr>
              <a:t>文</a:t>
            </a:r>
            <a:endParaRPr sz="1800">
              <a:latin typeface="Droid Sans Fallback"/>
              <a:cs typeface="Droid Sans Fallbac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64120" y="2932557"/>
            <a:ext cx="9410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4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Droid Sans Fallback"/>
                <a:cs typeface="Droid Sans Fallback"/>
              </a:rPr>
              <a:t>用心學習</a:t>
            </a:r>
            <a:endParaRPr sz="1800">
              <a:latin typeface="Droid Sans Fallback"/>
              <a:cs typeface="Droid Sans Fallb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29738" y="625424"/>
            <a:ext cx="2966720" cy="828675"/>
          </a:xfrm>
          <a:custGeom>
            <a:avLst/>
            <a:gdLst/>
            <a:ahLst/>
            <a:cxnLst/>
            <a:rect l="l" t="t" r="r" b="b"/>
            <a:pathLst>
              <a:path w="2966720" h="828675">
                <a:moveTo>
                  <a:pt x="0" y="828471"/>
                </a:moveTo>
                <a:lnTo>
                  <a:pt x="2966339" y="828471"/>
                </a:lnTo>
                <a:lnTo>
                  <a:pt x="2966339" y="0"/>
                </a:lnTo>
                <a:lnTo>
                  <a:pt x="0" y="0"/>
                </a:lnTo>
                <a:lnTo>
                  <a:pt x="0" y="8284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96077" y="625424"/>
            <a:ext cx="3028315" cy="828675"/>
          </a:xfrm>
          <a:custGeom>
            <a:avLst/>
            <a:gdLst/>
            <a:ahLst/>
            <a:cxnLst/>
            <a:rect l="l" t="t" r="r" b="b"/>
            <a:pathLst>
              <a:path w="3028315" h="828675">
                <a:moveTo>
                  <a:pt x="0" y="828471"/>
                </a:moveTo>
                <a:lnTo>
                  <a:pt x="3027806" y="828471"/>
                </a:lnTo>
                <a:lnTo>
                  <a:pt x="3027806" y="0"/>
                </a:lnTo>
                <a:lnTo>
                  <a:pt x="0" y="0"/>
                </a:lnTo>
                <a:lnTo>
                  <a:pt x="0" y="8284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9738" y="1453896"/>
            <a:ext cx="2966720" cy="3064510"/>
          </a:xfrm>
          <a:custGeom>
            <a:avLst/>
            <a:gdLst/>
            <a:ahLst/>
            <a:cxnLst/>
            <a:rect l="l" t="t" r="r" b="b"/>
            <a:pathLst>
              <a:path w="2966720" h="3064510">
                <a:moveTo>
                  <a:pt x="0" y="3064129"/>
                </a:moveTo>
                <a:lnTo>
                  <a:pt x="2966339" y="3064129"/>
                </a:lnTo>
                <a:lnTo>
                  <a:pt x="2966339" y="0"/>
                </a:lnTo>
                <a:lnTo>
                  <a:pt x="0" y="0"/>
                </a:lnTo>
                <a:lnTo>
                  <a:pt x="0" y="30641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96077" y="1453896"/>
            <a:ext cx="3028315" cy="3064510"/>
          </a:xfrm>
          <a:custGeom>
            <a:avLst/>
            <a:gdLst/>
            <a:ahLst/>
            <a:cxnLst/>
            <a:rect l="l" t="t" r="r" b="b"/>
            <a:pathLst>
              <a:path w="3028315" h="3064510">
                <a:moveTo>
                  <a:pt x="0" y="3064129"/>
                </a:moveTo>
                <a:lnTo>
                  <a:pt x="3027806" y="3064129"/>
                </a:lnTo>
                <a:lnTo>
                  <a:pt x="3027806" y="0"/>
                </a:lnTo>
                <a:lnTo>
                  <a:pt x="0" y="0"/>
                </a:lnTo>
                <a:lnTo>
                  <a:pt x="0" y="30641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92602" y="1415464"/>
            <a:ext cx="1664335" cy="77406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4"/>
              </a:spcBef>
            </a:pPr>
            <a:r>
              <a:rPr sz="2800" spc="-5" dirty="0">
                <a:latin typeface="Arial"/>
                <a:cs typeface="Arial"/>
              </a:rPr>
              <a:t>1.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Droid Sans Fallback"/>
                <a:cs typeface="Droid Sans Fallback"/>
              </a:rPr>
              <a:t>家庭</a:t>
            </a:r>
            <a:endParaRPr sz="2800">
              <a:latin typeface="Droid Sans Fallback"/>
              <a:cs typeface="Droid Sans Fallback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r>
              <a:rPr sz="1800" dirty="0">
                <a:latin typeface="Droid Sans Fallback"/>
                <a:cs typeface="Droid Sans Fallback"/>
              </a:rPr>
              <a:t>家庭結構和代溝</a:t>
            </a:r>
            <a:r>
              <a:rPr sz="1800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2602" y="2179417"/>
            <a:ext cx="2286000" cy="3041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800" dirty="0">
                <a:latin typeface="Droid Sans Fallback"/>
                <a:cs typeface="Droid Sans Fallback"/>
              </a:rPr>
              <a:t>家庭計劃和人口老齡化</a:t>
            </a:r>
            <a:endParaRPr sz="1800">
              <a:latin typeface="Droid Sans Fallback"/>
              <a:cs typeface="Droid Sans Fallb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92602" y="3384827"/>
            <a:ext cx="2121535" cy="3048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800" spc="-5" dirty="0">
                <a:latin typeface="Droid Sans Fallback"/>
                <a:cs typeface="Droid Sans Fallback"/>
              </a:rPr>
              <a:t>學校生活和學生議題</a:t>
            </a:r>
            <a:r>
              <a:rPr sz="1800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25082" y="224916"/>
          <a:ext cx="8692511" cy="4690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4440"/>
                <a:gridCol w="1842769"/>
                <a:gridCol w="694689"/>
                <a:gridCol w="427989"/>
                <a:gridCol w="3027679"/>
                <a:gridCol w="194945"/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AC9D2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AC9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AC9D2"/>
                    </a:solidFill>
                  </a:tcPr>
                </a:tc>
              </a:tr>
              <a:tr h="828040">
                <a:tc rowSpan="6">
                  <a:txBody>
                    <a:bodyPr/>
                    <a:lstStyle/>
                    <a:p>
                      <a:pPr marL="42545">
                        <a:lnSpc>
                          <a:spcPts val="6250"/>
                        </a:lnSpc>
                      </a:pPr>
                      <a:r>
                        <a:rPr sz="8800" spc="-10" dirty="0">
                          <a:solidFill>
                            <a:srgbClr val="FFFFFF"/>
                          </a:solidFill>
                          <a:latin typeface="Noto Sans CJK JP Regular"/>
                          <a:cs typeface="Noto Sans CJK JP Regular"/>
                        </a:rPr>
                        <a:t>進度</a:t>
                      </a:r>
                      <a:endParaRPr sz="8800">
                        <a:latin typeface="Noto Sans CJK JP Regular"/>
                        <a:cs typeface="Noto Sans CJK JP Regular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GCE-AS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2018-19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8575">
                      <a:solidFill>
                        <a:srgbClr val="FF0000"/>
                      </a:solidFill>
                      <a:prstDash val="solid"/>
                    </a:lnR>
                    <a:solidFill>
                      <a:srgbClr val="9AC9D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" algn="ctr">
                        <a:lnSpc>
                          <a:spcPts val="2800"/>
                        </a:lnSpc>
                      </a:pPr>
                      <a:r>
                        <a:rPr sz="2400" dirty="0">
                          <a:latin typeface="Droid Sans Fallback"/>
                          <a:cs typeface="Droid Sans Fallback"/>
                        </a:rPr>
                        <a:t>主題一</a:t>
                      </a:r>
                      <a:endParaRPr sz="2400">
                        <a:latin typeface="Droid Sans Fallback"/>
                        <a:cs typeface="Droid Sans Fallback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400" dirty="0">
                          <a:latin typeface="Droid Sans Fallback"/>
                          <a:cs typeface="Droid Sans Fallback"/>
                        </a:rPr>
                        <a:t>當代華人社會變遷</a:t>
                      </a:r>
                      <a:endParaRPr sz="2400">
                        <a:latin typeface="Droid Sans Fallback"/>
                        <a:cs typeface="Droid Sans Fallback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FFF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4390">
                        <a:lnSpc>
                          <a:spcPts val="2800"/>
                        </a:lnSpc>
                      </a:pPr>
                      <a:r>
                        <a:rPr sz="2400" dirty="0">
                          <a:latin typeface="Droid Sans Fallback"/>
                          <a:cs typeface="Droid Sans Fallback"/>
                        </a:rPr>
                        <a:t>主題二</a:t>
                      </a:r>
                      <a:endParaRPr sz="2400">
                        <a:latin typeface="Droid Sans Fallback"/>
                        <a:cs typeface="Droid Sans Fallback"/>
                      </a:endParaRPr>
                    </a:p>
                    <a:p>
                      <a:pPr marL="7505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400" dirty="0">
                          <a:latin typeface="Droid Sans Fallback"/>
                          <a:cs typeface="Droid Sans Fallback"/>
                        </a:rPr>
                        <a:t>中國文化</a:t>
                      </a:r>
                      <a:endParaRPr sz="2400">
                        <a:latin typeface="Droid Sans Fallback"/>
                        <a:cs typeface="Droid Sans Fallback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9AC9D2"/>
                    </a:solidFill>
                  </a:tcPr>
                </a:tc>
              </a:tr>
              <a:tr h="7251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FF0000"/>
                      </a:solidFill>
                      <a:prstDash val="solid"/>
                    </a:lnR>
                    <a:solidFill>
                      <a:srgbClr val="9AC9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00"/>
                      </a:solidFill>
                      <a:prstDash val="solid"/>
                    </a:lnL>
                    <a:lnR w="28575">
                      <a:solidFill>
                        <a:srgbClr val="FFFF00"/>
                      </a:solidFill>
                      <a:prstDash val="solid"/>
                    </a:lnR>
                    <a:lnT w="9525">
                      <a:solidFill>
                        <a:srgbClr val="FFFF00"/>
                      </a:solidFill>
                      <a:prstDash val="solid"/>
                    </a:lnT>
                    <a:lnB w="28575">
                      <a:solidFill>
                        <a:srgbClr val="FFFF00"/>
                      </a:solidFill>
                      <a:prstDash val="solid"/>
                    </a:lnB>
                    <a:solidFill>
                      <a:srgbClr val="FFFF00">
                        <a:alpha val="2313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 marL="459105" indent="-394970">
                        <a:lnSpc>
                          <a:spcPts val="3265"/>
                        </a:lnSpc>
                        <a:buFont typeface="Arial"/>
                        <a:buAutoNum type="arabicPeriod" startAt="3"/>
                        <a:tabLst>
                          <a:tab pos="459740" algn="l"/>
                        </a:tabLst>
                      </a:pPr>
                      <a:r>
                        <a:rPr sz="2800" spc="-5" dirty="0">
                          <a:latin typeface="Droid Sans Fallback"/>
                          <a:cs typeface="Droid Sans Fallback"/>
                        </a:rPr>
                        <a:t>傳統</a:t>
                      </a:r>
                      <a:endParaRPr sz="2800">
                        <a:latin typeface="Droid Sans Fallback"/>
                        <a:cs typeface="Droid Sans Fallback"/>
                      </a:endParaRPr>
                    </a:p>
                    <a:p>
                      <a:pPr marL="64135" marR="147955">
                        <a:lnSpc>
                          <a:spcPct val="107200"/>
                        </a:lnSpc>
                        <a:spcBef>
                          <a:spcPts val="110"/>
                        </a:spcBef>
                      </a:pPr>
                      <a:r>
                        <a:rPr sz="1800" dirty="0">
                          <a:latin typeface="Droid Sans Fallback"/>
                          <a:cs typeface="Droid Sans Fallback"/>
                        </a:rPr>
                        <a:t>節日（春節；端午節；</a:t>
                      </a:r>
                      <a:r>
                        <a:rPr sz="1800" spc="-65" dirty="0">
                          <a:latin typeface="Droid Sans Fallback"/>
                          <a:cs typeface="Droid Sans Fallback"/>
                        </a:rPr>
                        <a:t> </a:t>
                      </a:r>
                      <a:r>
                        <a:rPr sz="1800" dirty="0">
                          <a:latin typeface="Droid Sans Fallback"/>
                          <a:cs typeface="Droid Sans Fallback"/>
                        </a:rPr>
                        <a:t>中秋 節；清明節）和習俗。</a:t>
                      </a:r>
                      <a:endParaRPr sz="1800">
                        <a:latin typeface="Droid Sans Fallback"/>
                        <a:cs typeface="Droid Sans Fallbac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459105" indent="-39497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AutoNum type="arabicPeriod" startAt="4"/>
                        <a:tabLst>
                          <a:tab pos="459740" algn="l"/>
                        </a:tabLst>
                      </a:pPr>
                      <a:r>
                        <a:rPr sz="2800" dirty="0">
                          <a:latin typeface="Droid Sans Fallback"/>
                          <a:cs typeface="Droid Sans Fallback"/>
                        </a:rPr>
                        <a:t>文化活動</a:t>
                      </a:r>
                      <a:endParaRPr sz="2800">
                        <a:latin typeface="Droid Sans Fallback"/>
                        <a:cs typeface="Droid Sans Fallback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Droid Sans Fallback"/>
                          <a:cs typeface="Droid Sans Fallback"/>
                        </a:rPr>
                        <a:t>電影；電視；音樂和閱讀。</a:t>
                      </a:r>
                      <a:endParaRPr sz="1800">
                        <a:latin typeface="Droid Sans Fallback"/>
                        <a:cs typeface="Droid Sans Fallback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800" spc="-5" dirty="0">
                          <a:latin typeface="Droid Sans Fallback"/>
                          <a:cs typeface="Droid Sans Fallback"/>
                        </a:rPr>
                        <a:t>與中國文化有</a:t>
                      </a:r>
                      <a:r>
                        <a:rPr sz="1800" dirty="0">
                          <a:latin typeface="Droid Sans Fallback"/>
                          <a:cs typeface="Droid Sans Fallback"/>
                        </a:rPr>
                        <a:t>關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9AC9D2"/>
                    </a:solidFill>
                  </a:tcPr>
                </a:tc>
              </a:tr>
              <a:tr h="4102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FF0000"/>
                      </a:solidFill>
                      <a:prstDash val="solid"/>
                    </a:lnR>
                    <a:solidFill>
                      <a:srgbClr val="9AC9D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00"/>
                      </a:solidFill>
                      <a:prstDash val="solid"/>
                    </a:lnL>
                    <a:lnR w="28575">
                      <a:solidFill>
                        <a:srgbClr val="FFFF00"/>
                      </a:solidFill>
                      <a:prstDash val="solid"/>
                    </a:lnR>
                    <a:lnT w="28575">
                      <a:solidFill>
                        <a:srgbClr val="FFFF00"/>
                      </a:solidFill>
                      <a:prstDash val="solid"/>
                    </a:lnT>
                    <a:lnB w="28575">
                      <a:solidFill>
                        <a:srgbClr val="FFFF00"/>
                      </a:solidFill>
                      <a:prstDash val="solid"/>
                    </a:lnB>
                    <a:solidFill>
                      <a:srgbClr val="FFFF00">
                        <a:alpha val="2313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800" dirty="0">
                          <a:latin typeface="Droid Sans Fallback"/>
                          <a:cs typeface="Droid Sans Fallback"/>
                        </a:rPr>
                        <a:t>。</a:t>
                      </a:r>
                      <a:endParaRPr sz="1800">
                        <a:latin typeface="Droid Sans Fallback"/>
                        <a:cs typeface="Droid Sans Fallback"/>
                      </a:endParaRPr>
                    </a:p>
                  </a:txBody>
                  <a:tcPr marL="0" marR="0" marT="17145" marB="0">
                    <a:lnL w="28575">
                      <a:solidFill>
                        <a:srgbClr val="FFFF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9AC9D2"/>
                    </a:solidFill>
                  </a:tcPr>
                </a:tc>
              </a:tr>
              <a:tr h="7677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FF0000"/>
                      </a:solidFill>
                      <a:prstDash val="solid"/>
                    </a:lnR>
                    <a:solidFill>
                      <a:srgbClr val="9AC9D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2865">
                        <a:lnSpc>
                          <a:spcPts val="3180"/>
                        </a:lnSpc>
                        <a:spcBef>
                          <a:spcPts val="27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Droid Sans Fallback"/>
                          <a:cs typeface="Droid Sans Fallback"/>
                        </a:rPr>
                        <a:t>教育與工作</a:t>
                      </a:r>
                      <a:endParaRPr sz="2800">
                        <a:latin typeface="Droid Sans Fallback"/>
                        <a:cs typeface="Droid Sans Fallback"/>
                      </a:endParaRPr>
                    </a:p>
                  </a:txBody>
                  <a:tcPr marL="0" marR="0" marT="3517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9AC9D2"/>
                    </a:solidFill>
                  </a:tcPr>
                </a:tc>
              </a:tr>
              <a:tr h="3911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FF0000"/>
                      </a:solidFill>
                      <a:prstDash val="solid"/>
                    </a:lnR>
                    <a:solidFill>
                      <a:srgbClr val="9AC9D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D07576">
                        <a:alpha val="2313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9AC9D2"/>
                    </a:solidFill>
                  </a:tcPr>
                </a:tc>
              </a:tr>
              <a:tr h="7677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FF0000"/>
                      </a:solidFill>
                      <a:prstDash val="solid"/>
                    </a:lnR>
                    <a:solidFill>
                      <a:srgbClr val="9AC9D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2865">
                        <a:lnSpc>
                          <a:spcPts val="1745"/>
                        </a:lnSpc>
                      </a:pPr>
                      <a:r>
                        <a:rPr sz="1800" dirty="0">
                          <a:latin typeface="Droid Sans Fallback"/>
                          <a:cs typeface="Droid Sans Fallback"/>
                        </a:rPr>
                        <a:t>工作機會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;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dirty="0">
                          <a:latin typeface="Droid Sans Fallback"/>
                          <a:cs typeface="Droid Sans Fallback"/>
                        </a:rPr>
                        <a:t>工作和生活平衡。</a:t>
                      </a:r>
                      <a:endParaRPr sz="1800">
                        <a:latin typeface="Droid Sans Fallback"/>
                        <a:cs typeface="Droid Sans Fallback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9AC9D2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AC9D2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9AC9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AC9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03364" y="315468"/>
            <a:ext cx="1910080" cy="4284345"/>
          </a:xfrm>
          <a:custGeom>
            <a:avLst/>
            <a:gdLst/>
            <a:ahLst/>
            <a:cxnLst/>
            <a:rect l="l" t="t" r="r" b="b"/>
            <a:pathLst>
              <a:path w="1910079" h="4284345">
                <a:moveTo>
                  <a:pt x="0" y="4283963"/>
                </a:moveTo>
                <a:lnTo>
                  <a:pt x="1909572" y="4283963"/>
                </a:lnTo>
                <a:lnTo>
                  <a:pt x="1909572" y="0"/>
                </a:lnTo>
                <a:lnTo>
                  <a:pt x="0" y="0"/>
                </a:lnTo>
                <a:lnTo>
                  <a:pt x="0" y="42839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38215" y="339852"/>
            <a:ext cx="1422400" cy="4259580"/>
          </a:xfrm>
          <a:custGeom>
            <a:avLst/>
            <a:gdLst/>
            <a:ahLst/>
            <a:cxnLst/>
            <a:rect l="l" t="t" r="r" b="b"/>
            <a:pathLst>
              <a:path w="1422400" h="4259580">
                <a:moveTo>
                  <a:pt x="0" y="4259580"/>
                </a:moveTo>
                <a:lnTo>
                  <a:pt x="1421891" y="4259580"/>
                </a:lnTo>
                <a:lnTo>
                  <a:pt x="1421891" y="0"/>
                </a:lnTo>
                <a:lnTo>
                  <a:pt x="0" y="0"/>
                </a:lnTo>
                <a:lnTo>
                  <a:pt x="0" y="42595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862" y="5537"/>
            <a:ext cx="205930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spc="5" dirty="0">
                <a:solidFill>
                  <a:srgbClr val="FFFFFF"/>
                </a:solidFill>
                <a:latin typeface="Noto Sans CJK JP Regular"/>
                <a:cs typeface="Noto Sans CJK JP Regular"/>
              </a:rPr>
              <a:t>重溫</a:t>
            </a:r>
            <a:endParaRPr sz="8000">
              <a:latin typeface="Noto Sans CJK JP Regular"/>
              <a:cs typeface="Noto Sans CJK JP Regula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9644" y="2221992"/>
            <a:ext cx="2048256" cy="1519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3652" y="2286000"/>
            <a:ext cx="1869948" cy="1341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4602" y="2266950"/>
            <a:ext cx="1908175" cy="1379220"/>
          </a:xfrm>
          <a:custGeom>
            <a:avLst/>
            <a:gdLst/>
            <a:ahLst/>
            <a:cxnLst/>
            <a:rect l="l" t="t" r="r" b="b"/>
            <a:pathLst>
              <a:path w="1908175" h="1379220">
                <a:moveTo>
                  <a:pt x="0" y="1379220"/>
                </a:moveTo>
                <a:lnTo>
                  <a:pt x="1908048" y="1379220"/>
                </a:lnTo>
                <a:lnTo>
                  <a:pt x="1908048" y="0"/>
                </a:lnTo>
                <a:lnTo>
                  <a:pt x="0" y="0"/>
                </a:lnTo>
                <a:lnTo>
                  <a:pt x="0" y="1379220"/>
                </a:lnTo>
                <a:close/>
              </a:path>
            </a:pathLst>
          </a:custGeom>
          <a:ln w="38100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02407" y="339852"/>
            <a:ext cx="2915920" cy="4234180"/>
          </a:xfrm>
          <a:custGeom>
            <a:avLst/>
            <a:gdLst/>
            <a:ahLst/>
            <a:cxnLst/>
            <a:rect l="l" t="t" r="r" b="b"/>
            <a:pathLst>
              <a:path w="2915920" h="4234180">
                <a:moveTo>
                  <a:pt x="0" y="4233672"/>
                </a:moveTo>
                <a:lnTo>
                  <a:pt x="2915412" y="4233672"/>
                </a:lnTo>
                <a:lnTo>
                  <a:pt x="2915412" y="0"/>
                </a:lnTo>
                <a:lnTo>
                  <a:pt x="0" y="0"/>
                </a:lnTo>
                <a:lnTo>
                  <a:pt x="0" y="42336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79725" y="575309"/>
            <a:ext cx="1219200" cy="405765"/>
          </a:xfrm>
          <a:custGeom>
            <a:avLst/>
            <a:gdLst/>
            <a:ahLst/>
            <a:cxnLst/>
            <a:rect l="l" t="t" r="r" b="b"/>
            <a:pathLst>
              <a:path w="1219200" h="405765">
                <a:moveTo>
                  <a:pt x="0" y="405384"/>
                </a:moveTo>
                <a:lnTo>
                  <a:pt x="1219200" y="405384"/>
                </a:lnTo>
                <a:lnTo>
                  <a:pt x="1219200" y="0"/>
                </a:lnTo>
                <a:lnTo>
                  <a:pt x="0" y="0"/>
                </a:lnTo>
                <a:lnTo>
                  <a:pt x="0" y="40538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38400" y="959358"/>
            <a:ext cx="1064767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Noto Sans CJK JP Regular"/>
                <a:cs typeface="Noto Sans CJK JP Regular"/>
              </a:rPr>
              <a:t>2.</a:t>
            </a:r>
            <a:r>
              <a:rPr sz="2400" spc="45" dirty="0">
                <a:latin typeface="Noto Sans CJK JP Regular"/>
                <a:cs typeface="Noto Sans CJK JP Regular"/>
              </a:rPr>
              <a:t> </a:t>
            </a:r>
            <a:r>
              <a:rPr sz="2400" dirty="0">
                <a:latin typeface="Droid Sans Fallback"/>
                <a:cs typeface="Droid Sans Fallback"/>
              </a:rPr>
              <a:t>變化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41777" y="2056892"/>
            <a:ext cx="126682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820" indent="-337820">
              <a:lnSpc>
                <a:spcPct val="100000"/>
              </a:lnSpc>
              <a:spcBef>
                <a:spcPts val="100"/>
              </a:spcBef>
              <a:buFont typeface="Noto Sans CJK JP Regular"/>
              <a:buAutoNum type="arabicPeriod" startAt="5"/>
              <a:tabLst>
                <a:tab pos="338455" algn="l"/>
              </a:tabLst>
            </a:pPr>
            <a:r>
              <a:rPr sz="2400" dirty="0">
                <a:latin typeface="Droid Sans Fallback"/>
                <a:cs typeface="Droid Sans Fallback"/>
              </a:rPr>
              <a:t>數量</a:t>
            </a:r>
            <a:endParaRPr sz="2400">
              <a:latin typeface="Droid Sans Fallback"/>
              <a:cs typeface="Droid Sans Fallback"/>
            </a:endParaRPr>
          </a:p>
          <a:p>
            <a:pPr marL="337820" indent="-337820">
              <a:lnSpc>
                <a:spcPct val="100000"/>
              </a:lnSpc>
              <a:buFont typeface="Noto Sans CJK JP Regular"/>
              <a:buAutoNum type="arabicPeriod" startAt="5"/>
              <a:tabLst>
                <a:tab pos="338455" algn="l"/>
              </a:tabLst>
            </a:pPr>
            <a:r>
              <a:rPr sz="2400" dirty="0">
                <a:latin typeface="Droid Sans Fallback"/>
                <a:cs typeface="Droid Sans Fallback"/>
              </a:rPr>
              <a:t>減少</a:t>
            </a:r>
            <a:endParaRPr sz="2400">
              <a:latin typeface="Droid Sans Fallback"/>
              <a:cs typeface="Droid Sans Fallback"/>
            </a:endParaRPr>
          </a:p>
          <a:p>
            <a:pPr marL="337820" indent="-337820">
              <a:lnSpc>
                <a:spcPct val="100000"/>
              </a:lnSpc>
              <a:buFont typeface="Noto Sans CJK JP Regular"/>
              <a:buAutoNum type="arabicPeriod" startAt="5"/>
              <a:tabLst>
                <a:tab pos="338455" algn="l"/>
              </a:tabLst>
            </a:pPr>
            <a:r>
              <a:rPr sz="2400" dirty="0">
                <a:latin typeface="Droid Sans Fallback"/>
                <a:cs typeface="Droid Sans Fallback"/>
              </a:rPr>
              <a:t>增加</a:t>
            </a:r>
            <a:endParaRPr sz="2400">
              <a:latin typeface="Droid Sans Fallback"/>
              <a:cs typeface="Droid Sans Fallback"/>
            </a:endParaRPr>
          </a:p>
          <a:p>
            <a:pPr marL="337820" indent="-337820">
              <a:lnSpc>
                <a:spcPct val="100000"/>
              </a:lnSpc>
              <a:buFont typeface="Noto Sans CJK JP Regular"/>
              <a:buAutoNum type="arabicPeriod" startAt="5"/>
              <a:tabLst>
                <a:tab pos="338455" algn="l"/>
              </a:tabLst>
            </a:pPr>
            <a:r>
              <a:rPr sz="2400" dirty="0">
                <a:latin typeface="Droid Sans Fallback"/>
                <a:cs typeface="Droid Sans Fallback"/>
              </a:rPr>
              <a:t>出生率</a:t>
            </a:r>
            <a:endParaRPr sz="2400">
              <a:latin typeface="Droid Sans Fallback"/>
              <a:cs typeface="Droid Sans Fallback"/>
            </a:endParaRPr>
          </a:p>
          <a:p>
            <a:pPr marL="337820" indent="-337820">
              <a:lnSpc>
                <a:spcPct val="100000"/>
              </a:lnSpc>
              <a:buFont typeface="Noto Sans CJK JP Regular"/>
              <a:buAutoNum type="arabicPeriod" startAt="5"/>
              <a:tabLst>
                <a:tab pos="338455" algn="l"/>
              </a:tabLst>
            </a:pPr>
            <a:r>
              <a:rPr sz="2400" dirty="0">
                <a:latin typeface="Droid Sans Fallback"/>
                <a:cs typeface="Droid Sans Fallback"/>
              </a:rPr>
              <a:t>發展</a:t>
            </a:r>
            <a:endParaRPr sz="2400">
              <a:latin typeface="Droid Sans Fallback"/>
              <a:cs typeface="Droid Sans Fallback"/>
            </a:endParaRPr>
          </a:p>
          <a:p>
            <a:pPr marL="507365" indent="-507365">
              <a:lnSpc>
                <a:spcPct val="100000"/>
              </a:lnSpc>
              <a:buFont typeface="Noto Sans CJK JP Regular"/>
              <a:buAutoNum type="arabicPeriod" startAt="5"/>
              <a:tabLst>
                <a:tab pos="508000" algn="l"/>
              </a:tabLst>
            </a:pPr>
            <a:r>
              <a:rPr sz="2400" spc="-5" dirty="0">
                <a:latin typeface="Droid Sans Fallback"/>
                <a:cs typeface="Droid Sans Fallback"/>
              </a:rPr>
              <a:t>影響</a:t>
            </a:r>
            <a:endParaRPr sz="2400">
              <a:latin typeface="Droid Sans Fallback"/>
              <a:cs typeface="Droid Sans Fallb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38401" y="593597"/>
            <a:ext cx="2900552" cy="3911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Noto Sans CJK JP Regular"/>
                <a:cs typeface="Noto Sans CJK JP Regular"/>
              </a:rPr>
              <a:t>1.</a:t>
            </a:r>
            <a:r>
              <a:rPr sz="2400" spc="100" dirty="0">
                <a:latin typeface="Noto Sans CJK JP Regular"/>
                <a:cs typeface="Noto Sans CJK JP Regular"/>
              </a:rPr>
              <a:t> </a:t>
            </a:r>
            <a:r>
              <a:rPr sz="2400" dirty="0">
                <a:latin typeface="Droid Sans Fallback"/>
                <a:cs typeface="Droid Sans Fallback"/>
              </a:rPr>
              <a:t>家庭結構</a:t>
            </a:r>
            <a:r>
              <a:rPr sz="2400" spc="195" dirty="0">
                <a:latin typeface="Droid Sans Fallback"/>
                <a:cs typeface="Droid Sans Fallback"/>
              </a:rPr>
              <a:t> </a:t>
            </a:r>
            <a:r>
              <a:rPr sz="3600" spc="-7" baseline="4629" dirty="0">
                <a:latin typeface="Noto Sans CJK JP Regular"/>
                <a:cs typeface="Noto Sans CJK JP Regular"/>
              </a:rPr>
              <a:t>10.</a:t>
            </a:r>
            <a:r>
              <a:rPr sz="3600" spc="150" baseline="4629" dirty="0">
                <a:latin typeface="Noto Sans CJK JP Regular"/>
                <a:cs typeface="Noto Sans CJK JP Regular"/>
              </a:rPr>
              <a:t> </a:t>
            </a:r>
            <a:r>
              <a:rPr sz="3600" baseline="4629" dirty="0">
                <a:latin typeface="Droid Sans Fallback"/>
                <a:cs typeface="Droid Sans Fallback"/>
              </a:rPr>
              <a:t>解決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114800" y="934034"/>
            <a:ext cx="1224153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Noto Sans CJK JP Regular"/>
                <a:cs typeface="Noto Sans CJK JP Regular"/>
              </a:rPr>
              <a:t>11.</a:t>
            </a:r>
            <a:r>
              <a:rPr sz="2400" spc="55" dirty="0">
                <a:latin typeface="Noto Sans CJK JP Regular"/>
                <a:cs typeface="Noto Sans CJK JP Regular"/>
              </a:rPr>
              <a:t> </a:t>
            </a:r>
            <a:r>
              <a:rPr sz="2400" spc="-5" dirty="0">
                <a:latin typeface="Droid Sans Fallback"/>
                <a:cs typeface="Droid Sans Fallback"/>
              </a:rPr>
              <a:t>問題</a:t>
            </a:r>
            <a:endParaRPr sz="2400" dirty="0">
              <a:latin typeface="Droid Sans Fallback"/>
              <a:cs typeface="Droid Sans Fallb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8401" y="1325117"/>
            <a:ext cx="2900552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820" indent="-337820">
              <a:lnSpc>
                <a:spcPct val="100000"/>
              </a:lnSpc>
              <a:spcBef>
                <a:spcPts val="100"/>
              </a:spcBef>
              <a:buFont typeface="Noto Sans CJK JP Regular"/>
              <a:buAutoNum type="arabicPeriod" startAt="3"/>
              <a:tabLst>
                <a:tab pos="338455" algn="l"/>
              </a:tabLst>
            </a:pPr>
            <a:r>
              <a:rPr sz="2400" dirty="0">
                <a:latin typeface="Droid Sans Fallback"/>
                <a:cs typeface="Droid Sans Fallback"/>
              </a:rPr>
              <a:t>延伸家庭</a:t>
            </a:r>
            <a:r>
              <a:rPr sz="2400" spc="170" dirty="0">
                <a:latin typeface="Droid Sans Fallback"/>
                <a:cs typeface="Droid Sans Fallback"/>
              </a:rPr>
              <a:t> </a:t>
            </a:r>
            <a:r>
              <a:rPr sz="3600" spc="-7" baseline="4629" dirty="0">
                <a:latin typeface="Noto Sans CJK JP Regular"/>
                <a:cs typeface="Noto Sans CJK JP Regular"/>
              </a:rPr>
              <a:t>12.</a:t>
            </a:r>
            <a:r>
              <a:rPr sz="3600" spc="135" baseline="4629" dirty="0">
                <a:latin typeface="Noto Sans CJK JP Regular"/>
                <a:cs typeface="Noto Sans CJK JP Regular"/>
              </a:rPr>
              <a:t> </a:t>
            </a:r>
            <a:r>
              <a:rPr sz="3600" baseline="4629" dirty="0">
                <a:latin typeface="Droid Sans Fallback"/>
                <a:cs typeface="Droid Sans Fallback"/>
              </a:rPr>
              <a:t>原因</a:t>
            </a:r>
          </a:p>
          <a:p>
            <a:pPr marL="337820" indent="-337820">
              <a:lnSpc>
                <a:spcPct val="100000"/>
              </a:lnSpc>
              <a:buFont typeface="Noto Sans CJK JP Regular"/>
              <a:buAutoNum type="arabicPeriod" startAt="3"/>
              <a:tabLst>
                <a:tab pos="338455" algn="l"/>
              </a:tabLst>
            </a:pPr>
            <a:r>
              <a:rPr sz="2400" dirty="0">
                <a:latin typeface="Droid Sans Fallback"/>
                <a:cs typeface="Droid Sans Fallback"/>
              </a:rPr>
              <a:t>核心家庭</a:t>
            </a:r>
            <a:r>
              <a:rPr sz="2400" spc="170" dirty="0">
                <a:latin typeface="Droid Sans Fallback"/>
                <a:cs typeface="Droid Sans Fallback"/>
              </a:rPr>
              <a:t> </a:t>
            </a:r>
            <a:r>
              <a:rPr sz="3600" spc="-7" baseline="4629" dirty="0">
                <a:latin typeface="Noto Sans CJK JP Regular"/>
                <a:cs typeface="Noto Sans CJK JP Regular"/>
              </a:rPr>
              <a:t>13.</a:t>
            </a:r>
            <a:r>
              <a:rPr sz="3600" spc="135" baseline="4629" dirty="0">
                <a:latin typeface="Noto Sans CJK JP Regular"/>
                <a:cs typeface="Noto Sans CJK JP Regular"/>
              </a:rPr>
              <a:t> </a:t>
            </a:r>
            <a:r>
              <a:rPr sz="3600" baseline="4629" dirty="0">
                <a:latin typeface="Droid Sans Fallback"/>
                <a:cs typeface="Droid Sans Fallback"/>
              </a:rPr>
              <a:t>社會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114800" y="2031873"/>
            <a:ext cx="1224153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7365" indent="-507365">
              <a:lnSpc>
                <a:spcPct val="100000"/>
              </a:lnSpc>
              <a:spcBef>
                <a:spcPts val="100"/>
              </a:spcBef>
              <a:buFont typeface="Noto Sans CJK JP Regular"/>
              <a:buAutoNum type="arabicPeriod" startAt="14"/>
              <a:tabLst>
                <a:tab pos="508000" algn="l"/>
              </a:tabLst>
            </a:pPr>
            <a:r>
              <a:rPr sz="2400" dirty="0">
                <a:latin typeface="Droid Sans Fallback"/>
                <a:cs typeface="Droid Sans Fallback"/>
              </a:rPr>
              <a:t>經濟</a:t>
            </a:r>
          </a:p>
          <a:p>
            <a:pPr marL="507365" indent="-507365">
              <a:lnSpc>
                <a:spcPct val="100000"/>
              </a:lnSpc>
              <a:buFont typeface="Noto Sans CJK JP Regular"/>
              <a:buAutoNum type="arabicPeriod" startAt="14"/>
              <a:tabLst>
                <a:tab pos="508000" algn="l"/>
              </a:tabLst>
            </a:pPr>
            <a:r>
              <a:rPr sz="2400" dirty="0">
                <a:latin typeface="Droid Sans Fallback"/>
                <a:cs typeface="Droid Sans Fallback"/>
              </a:rPr>
              <a:t>醫療</a:t>
            </a:r>
          </a:p>
          <a:p>
            <a:pPr marL="507365" indent="-507365">
              <a:lnSpc>
                <a:spcPct val="100000"/>
              </a:lnSpc>
              <a:buFont typeface="Noto Sans CJK JP Regular"/>
              <a:buAutoNum type="arabicPeriod" startAt="14"/>
              <a:tabLst>
                <a:tab pos="508000" algn="l"/>
              </a:tabLst>
            </a:pPr>
            <a:r>
              <a:rPr sz="2400" dirty="0">
                <a:latin typeface="Droid Sans Fallback"/>
                <a:cs typeface="Droid Sans Fallback"/>
              </a:rPr>
              <a:t>負擔</a:t>
            </a:r>
          </a:p>
          <a:p>
            <a:pPr marL="507365" indent="-507365">
              <a:lnSpc>
                <a:spcPct val="100000"/>
              </a:lnSpc>
              <a:buFont typeface="Noto Sans CJK JP Regular"/>
              <a:buAutoNum type="arabicPeriod" startAt="14"/>
              <a:tabLst>
                <a:tab pos="508000" algn="l"/>
              </a:tabLst>
            </a:pPr>
            <a:r>
              <a:rPr sz="2400" dirty="0">
                <a:latin typeface="Droid Sans Fallback"/>
                <a:cs typeface="Droid Sans Fallback"/>
              </a:rPr>
              <a:t>責任</a:t>
            </a:r>
          </a:p>
          <a:p>
            <a:pPr marL="507365" indent="-507365">
              <a:lnSpc>
                <a:spcPct val="100000"/>
              </a:lnSpc>
              <a:spcBef>
                <a:spcPts val="5"/>
              </a:spcBef>
              <a:buFont typeface="Noto Sans CJK JP Regular"/>
              <a:buAutoNum type="arabicPeriod" startAt="14"/>
              <a:tabLst>
                <a:tab pos="508000" algn="l"/>
              </a:tabLst>
            </a:pPr>
            <a:r>
              <a:rPr sz="2400" dirty="0">
                <a:latin typeface="Droid Sans Fallback"/>
                <a:cs typeface="Droid Sans Fallback"/>
              </a:rPr>
              <a:t>選擇</a:t>
            </a:r>
          </a:p>
        </p:txBody>
      </p:sp>
      <p:sp>
        <p:nvSpPr>
          <p:cNvPr id="16" name="object 16"/>
          <p:cNvSpPr/>
          <p:nvPr/>
        </p:nvSpPr>
        <p:spPr>
          <a:xfrm>
            <a:off x="6069710" y="550544"/>
            <a:ext cx="1397890" cy="405765"/>
          </a:xfrm>
          <a:custGeom>
            <a:avLst/>
            <a:gdLst/>
            <a:ahLst/>
            <a:cxnLst/>
            <a:rect l="l" t="t" r="r" b="b"/>
            <a:pathLst>
              <a:path w="609600" h="405765">
                <a:moveTo>
                  <a:pt x="0" y="405384"/>
                </a:moveTo>
                <a:lnTo>
                  <a:pt x="609600" y="405384"/>
                </a:lnTo>
                <a:lnTo>
                  <a:pt x="609600" y="0"/>
                </a:lnTo>
                <a:lnTo>
                  <a:pt x="0" y="0"/>
                </a:lnTo>
                <a:lnTo>
                  <a:pt x="0" y="405384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498466" y="568578"/>
            <a:ext cx="13595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Noto Sans CJK JP Regular"/>
                <a:cs typeface="Noto Sans CJK JP Regular"/>
              </a:rPr>
              <a:t>19.</a:t>
            </a:r>
            <a:r>
              <a:rPr sz="2400" spc="40" dirty="0">
                <a:latin typeface="Noto Sans CJK JP Regular"/>
                <a:cs typeface="Noto Sans CJK JP Regular"/>
              </a:rPr>
              <a:t> </a:t>
            </a:r>
            <a:r>
              <a:rPr sz="2400" dirty="0" err="1" smtClean="0">
                <a:latin typeface="Droid Sans Fallback"/>
                <a:cs typeface="Droid Sans Fallback"/>
              </a:rPr>
              <a:t>代溝</a:t>
            </a:r>
            <a:endParaRPr sz="2400" dirty="0">
              <a:latin typeface="Droid Sans Fallback"/>
              <a:cs typeface="Droid Sans Fallbac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50534" y="934034"/>
            <a:ext cx="1459866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 smtClean="0">
                <a:latin typeface="Noto Sans CJK JP Regular"/>
                <a:cs typeface="Noto Sans CJK JP Regular"/>
              </a:rPr>
              <a:t>20</a:t>
            </a:r>
            <a:r>
              <a:rPr sz="2400" spc="-5" dirty="0" smtClean="0">
                <a:latin typeface="Noto Sans CJK JP Regular"/>
                <a:cs typeface="Noto Sans CJK JP Regular"/>
              </a:rPr>
              <a:t>.</a:t>
            </a:r>
            <a:r>
              <a:rPr sz="2400" spc="50" dirty="0" smtClean="0">
                <a:latin typeface="Noto Sans CJK JP Regular"/>
                <a:cs typeface="Noto Sans CJK JP Regular"/>
              </a:rPr>
              <a:t> </a:t>
            </a:r>
            <a:r>
              <a:rPr sz="2400" spc="-5" dirty="0">
                <a:latin typeface="Droid Sans Fallback"/>
                <a:cs typeface="Droid Sans Fallback"/>
              </a:rPr>
              <a:t>行為</a:t>
            </a:r>
            <a:endParaRPr sz="2400" dirty="0">
              <a:latin typeface="Droid Sans Fallback"/>
              <a:cs typeface="Droid Sans Fallbac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50534" y="1300353"/>
            <a:ext cx="11430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065" indent="-507365">
              <a:lnSpc>
                <a:spcPct val="100000"/>
              </a:lnSpc>
              <a:spcBef>
                <a:spcPts val="100"/>
              </a:spcBef>
              <a:buFont typeface="Noto Sans CJK JP Regular"/>
              <a:buAutoNum type="arabicPeriod" startAt="21"/>
              <a:tabLst>
                <a:tab pos="520700" algn="l"/>
              </a:tabLst>
            </a:pPr>
            <a:r>
              <a:rPr sz="2400" dirty="0">
                <a:latin typeface="Droid Sans Fallback"/>
                <a:cs typeface="Droid Sans Fallback"/>
              </a:rPr>
              <a:t>態度</a:t>
            </a:r>
            <a:endParaRPr sz="2400">
              <a:latin typeface="Droid Sans Fallback"/>
              <a:cs typeface="Droid Sans Fallback"/>
            </a:endParaRPr>
          </a:p>
          <a:p>
            <a:pPr marL="520065" indent="-507365">
              <a:lnSpc>
                <a:spcPct val="100000"/>
              </a:lnSpc>
              <a:buFont typeface="Noto Sans CJK JP Regular"/>
              <a:buAutoNum type="arabicPeriod" startAt="21"/>
              <a:tabLst>
                <a:tab pos="520700" algn="l"/>
              </a:tabLst>
            </a:pPr>
            <a:r>
              <a:rPr sz="2400" dirty="0">
                <a:latin typeface="Droid Sans Fallback"/>
                <a:cs typeface="Droid Sans Fallback"/>
              </a:rPr>
              <a:t>觀念</a:t>
            </a:r>
            <a:endParaRPr sz="2400">
              <a:latin typeface="Droid Sans Fallback"/>
              <a:cs typeface="Droid Sans Fallbac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50534" y="2763773"/>
            <a:ext cx="11430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065" indent="-507365">
              <a:lnSpc>
                <a:spcPct val="100000"/>
              </a:lnSpc>
              <a:spcBef>
                <a:spcPts val="100"/>
              </a:spcBef>
              <a:buFont typeface="Noto Sans CJK JP Regular"/>
              <a:buAutoNum type="arabicPeriod" startAt="25"/>
              <a:tabLst>
                <a:tab pos="520700" algn="l"/>
              </a:tabLst>
            </a:pPr>
            <a:r>
              <a:rPr sz="2400" dirty="0">
                <a:latin typeface="Droid Sans Fallback"/>
                <a:cs typeface="Droid Sans Fallback"/>
              </a:rPr>
              <a:t>理解</a:t>
            </a:r>
            <a:endParaRPr sz="2400">
              <a:latin typeface="Droid Sans Fallback"/>
              <a:cs typeface="Droid Sans Fallback"/>
            </a:endParaRPr>
          </a:p>
          <a:p>
            <a:pPr marL="520065" indent="-507365">
              <a:lnSpc>
                <a:spcPct val="100000"/>
              </a:lnSpc>
              <a:buFont typeface="Noto Sans CJK JP Regular"/>
              <a:buAutoNum type="arabicPeriod" startAt="25"/>
              <a:tabLst>
                <a:tab pos="520700" algn="l"/>
              </a:tabLst>
            </a:pPr>
            <a:r>
              <a:rPr sz="2400" dirty="0">
                <a:latin typeface="Droid Sans Fallback"/>
                <a:cs typeface="Droid Sans Fallback"/>
              </a:rPr>
              <a:t>溝通</a:t>
            </a:r>
            <a:endParaRPr sz="2400">
              <a:latin typeface="Droid Sans Fallback"/>
              <a:cs typeface="Droid Sans Fallback"/>
            </a:endParaRPr>
          </a:p>
          <a:p>
            <a:pPr marL="520065" indent="-507365">
              <a:lnSpc>
                <a:spcPct val="100000"/>
              </a:lnSpc>
              <a:buFont typeface="Noto Sans CJK JP Regular"/>
              <a:buAutoNum type="arabicPeriod" startAt="25"/>
              <a:tabLst>
                <a:tab pos="520700" algn="l"/>
              </a:tabLst>
            </a:pPr>
            <a:r>
              <a:rPr sz="2400" spc="-5" dirty="0">
                <a:latin typeface="Droid Sans Fallback"/>
                <a:cs typeface="Droid Sans Fallback"/>
              </a:rPr>
              <a:t>體諒</a:t>
            </a:r>
            <a:endParaRPr sz="2400">
              <a:latin typeface="Droid Sans Fallback"/>
              <a:cs typeface="Droid Sans Fallback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638668" y="550544"/>
            <a:ext cx="1219200" cy="405765"/>
          </a:xfrm>
          <a:custGeom>
            <a:avLst/>
            <a:gdLst/>
            <a:ahLst/>
            <a:cxnLst/>
            <a:rect l="l" t="t" r="r" b="b"/>
            <a:pathLst>
              <a:path w="1219200" h="405765">
                <a:moveTo>
                  <a:pt x="0" y="405384"/>
                </a:moveTo>
                <a:lnTo>
                  <a:pt x="1219200" y="405384"/>
                </a:lnTo>
                <a:lnTo>
                  <a:pt x="1219200" y="0"/>
                </a:lnTo>
                <a:lnTo>
                  <a:pt x="0" y="0"/>
                </a:lnTo>
                <a:lnTo>
                  <a:pt x="0" y="405384"/>
                </a:lnTo>
                <a:close/>
              </a:path>
            </a:pathLst>
          </a:custGeom>
          <a:solidFill>
            <a:srgbClr val="A4AF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162800" y="568578"/>
            <a:ext cx="1981199" cy="3911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Noto Sans CJK JP Regular"/>
                <a:cs typeface="Noto Sans CJK JP Regular"/>
              </a:rPr>
              <a:t>28.</a:t>
            </a:r>
            <a:r>
              <a:rPr sz="2400" spc="45" dirty="0">
                <a:latin typeface="Noto Sans CJK JP Regular"/>
                <a:cs typeface="Noto Sans CJK JP Regular"/>
              </a:rPr>
              <a:t> </a:t>
            </a:r>
            <a:r>
              <a:rPr sz="2400" dirty="0">
                <a:latin typeface="Droid Sans Fallback"/>
                <a:cs typeface="Droid Sans Fallback"/>
              </a:rPr>
              <a:t>人口老化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19618" y="934034"/>
            <a:ext cx="1871981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Noto Sans CJK JP Regular"/>
                <a:cs typeface="Noto Sans CJK JP Regular"/>
              </a:rPr>
              <a:t>29.</a:t>
            </a:r>
            <a:r>
              <a:rPr sz="2400" spc="50" dirty="0">
                <a:latin typeface="Noto Sans CJK JP Regular"/>
                <a:cs typeface="Noto Sans CJK JP Regular"/>
              </a:rPr>
              <a:t> </a:t>
            </a:r>
            <a:r>
              <a:rPr sz="2400" spc="-5" dirty="0">
                <a:latin typeface="Droid Sans Fallback"/>
                <a:cs typeface="Droid Sans Fallback"/>
              </a:rPr>
              <a:t>壽命</a:t>
            </a:r>
            <a:endParaRPr sz="2400" dirty="0">
              <a:latin typeface="Droid Sans Fallback"/>
              <a:cs typeface="Droid Sans Fallbac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19619" y="1300353"/>
            <a:ext cx="14478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065" indent="-507365">
              <a:lnSpc>
                <a:spcPct val="100000"/>
              </a:lnSpc>
              <a:spcBef>
                <a:spcPts val="100"/>
              </a:spcBef>
              <a:buFont typeface="Noto Sans CJK JP Regular"/>
              <a:buAutoNum type="arabicPeriod" startAt="30"/>
              <a:tabLst>
                <a:tab pos="520700" algn="l"/>
              </a:tabLst>
            </a:pPr>
            <a:r>
              <a:rPr sz="2400" dirty="0">
                <a:latin typeface="Droid Sans Fallback"/>
                <a:cs typeface="Droid Sans Fallback"/>
              </a:rPr>
              <a:t>延長</a:t>
            </a:r>
            <a:endParaRPr sz="2400">
              <a:latin typeface="Droid Sans Fallback"/>
              <a:cs typeface="Droid Sans Fallback"/>
            </a:endParaRPr>
          </a:p>
          <a:p>
            <a:pPr marL="520065" indent="-507365">
              <a:lnSpc>
                <a:spcPct val="100000"/>
              </a:lnSpc>
              <a:buFont typeface="Noto Sans CJK JP Regular"/>
              <a:buAutoNum type="arabicPeriod" startAt="30"/>
              <a:tabLst>
                <a:tab pos="520700" algn="l"/>
              </a:tabLst>
            </a:pPr>
            <a:r>
              <a:rPr sz="2400" dirty="0">
                <a:latin typeface="Droid Sans Fallback"/>
                <a:cs typeface="Droid Sans Fallback"/>
              </a:rPr>
              <a:t>勞動力</a:t>
            </a:r>
            <a:endParaRPr sz="2400">
              <a:latin typeface="Droid Sans Fallback"/>
              <a:cs typeface="Droid Sans Fallbac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50534" y="2031873"/>
            <a:ext cx="3593466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1150" algn="l"/>
              </a:tabLst>
            </a:pPr>
            <a:r>
              <a:rPr sz="2400" spc="-5" dirty="0">
                <a:latin typeface="Noto Sans CJK JP Regular"/>
                <a:cs typeface="Noto Sans CJK JP Regular"/>
              </a:rPr>
              <a:t>23.</a:t>
            </a:r>
            <a:r>
              <a:rPr sz="2400" spc="120" dirty="0">
                <a:latin typeface="Noto Sans CJK JP Regular"/>
                <a:cs typeface="Noto Sans CJK JP Regular"/>
              </a:rPr>
              <a:t> </a:t>
            </a:r>
            <a:r>
              <a:rPr sz="2400" dirty="0">
                <a:latin typeface="Droid Sans Fallback"/>
                <a:cs typeface="Droid Sans Fallback"/>
              </a:rPr>
              <a:t>差距	</a:t>
            </a:r>
            <a:r>
              <a:rPr sz="2400" spc="-5" dirty="0">
                <a:latin typeface="Noto Sans CJK JP Regular"/>
                <a:cs typeface="Noto Sans CJK JP Regular"/>
              </a:rPr>
              <a:t>32.</a:t>
            </a:r>
            <a:r>
              <a:rPr sz="2400" spc="50" dirty="0">
                <a:latin typeface="Noto Sans CJK JP Regular"/>
                <a:cs typeface="Noto Sans CJK JP Regular"/>
              </a:rPr>
              <a:t> </a:t>
            </a:r>
            <a:r>
              <a:rPr sz="2400" dirty="0">
                <a:latin typeface="Droid Sans Fallback"/>
                <a:cs typeface="Droid Sans Fallback"/>
              </a:rPr>
              <a:t>完善</a:t>
            </a:r>
            <a:endParaRPr sz="2400">
              <a:latin typeface="Droid Sans Fallback"/>
              <a:cs typeface="Droid Sans Fallbac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50534" y="2398014"/>
            <a:ext cx="3593466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1150" algn="l"/>
              </a:tabLst>
            </a:pPr>
            <a:r>
              <a:rPr sz="2400" spc="-5" dirty="0">
                <a:latin typeface="Noto Sans CJK JP Regular"/>
                <a:cs typeface="Noto Sans CJK JP Regular"/>
              </a:rPr>
              <a:t>24.</a:t>
            </a:r>
            <a:r>
              <a:rPr sz="2400" spc="120" dirty="0">
                <a:latin typeface="Noto Sans CJK JP Regular"/>
                <a:cs typeface="Noto Sans CJK JP Regular"/>
              </a:rPr>
              <a:t> </a:t>
            </a:r>
            <a:r>
              <a:rPr sz="2400" dirty="0">
                <a:latin typeface="Droid Sans Fallback"/>
                <a:cs typeface="Droid Sans Fallback"/>
              </a:rPr>
              <a:t>價值觀	</a:t>
            </a:r>
            <a:r>
              <a:rPr sz="2400" spc="-5" dirty="0">
                <a:latin typeface="Noto Sans CJK JP Regular"/>
                <a:cs typeface="Noto Sans CJK JP Regular"/>
              </a:rPr>
              <a:t>33.</a:t>
            </a:r>
            <a:r>
              <a:rPr sz="2400" spc="50" dirty="0">
                <a:latin typeface="Noto Sans CJK JP Regular"/>
                <a:cs typeface="Noto Sans CJK JP Regular"/>
              </a:rPr>
              <a:t> </a:t>
            </a:r>
            <a:r>
              <a:rPr sz="2400" dirty="0">
                <a:latin typeface="Droid Sans Fallback"/>
                <a:cs typeface="Droid Sans Fallback"/>
              </a:rPr>
              <a:t>社會福利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119619" y="2763773"/>
            <a:ext cx="17526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Noto Sans CJK JP Regular"/>
                <a:cs typeface="Noto Sans CJK JP Regular"/>
              </a:rPr>
              <a:t>34.</a:t>
            </a:r>
            <a:r>
              <a:rPr sz="2400" spc="110" dirty="0">
                <a:latin typeface="Noto Sans CJK JP Regular"/>
                <a:cs typeface="Noto Sans CJK JP Regular"/>
              </a:rPr>
              <a:t> </a:t>
            </a:r>
            <a:r>
              <a:rPr sz="2400" dirty="0">
                <a:latin typeface="Droid Sans Fallback"/>
                <a:cs typeface="Droid Sans Fallback"/>
              </a:rPr>
              <a:t>費用</a:t>
            </a: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Noto Sans CJK JP Regular"/>
                <a:cs typeface="Noto Sans CJK JP Regular"/>
              </a:rPr>
              <a:t>25.</a:t>
            </a:r>
            <a:r>
              <a:rPr sz="2400" spc="45" dirty="0">
                <a:latin typeface="Noto Sans CJK JP Regular"/>
                <a:cs typeface="Noto Sans CJK JP Regular"/>
              </a:rPr>
              <a:t> </a:t>
            </a:r>
            <a:r>
              <a:rPr sz="2400" dirty="0">
                <a:latin typeface="Droid Sans Fallback"/>
                <a:cs typeface="Droid Sans Fallback"/>
              </a:rPr>
              <a:t>低死亡率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4790"/>
            <a:ext cx="8919210" cy="4693920"/>
          </a:xfrm>
          <a:custGeom>
            <a:avLst/>
            <a:gdLst/>
            <a:ahLst/>
            <a:cxnLst/>
            <a:rect l="l" t="t" r="r" b="b"/>
            <a:pathLst>
              <a:path w="8919210" h="4693920">
                <a:moveTo>
                  <a:pt x="0" y="4693920"/>
                </a:moveTo>
                <a:lnTo>
                  <a:pt x="8918956" y="4693920"/>
                </a:lnTo>
                <a:lnTo>
                  <a:pt x="8918956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3C8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918709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89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4790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0" y="4693920"/>
                </a:moveTo>
                <a:lnTo>
                  <a:pt x="225082" y="4693920"/>
                </a:lnTo>
                <a:lnTo>
                  <a:pt x="225082" y="0"/>
                </a:lnTo>
                <a:lnTo>
                  <a:pt x="0" y="0"/>
                </a:lnTo>
                <a:lnTo>
                  <a:pt x="0" y="4693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24790"/>
          </a:xfrm>
          <a:custGeom>
            <a:avLst/>
            <a:gdLst/>
            <a:ahLst/>
            <a:cxnLst/>
            <a:rect l="l" t="t" r="r" b="b"/>
            <a:pathLst>
              <a:path w="9144000" h="224790">
                <a:moveTo>
                  <a:pt x="0" y="224789"/>
                </a:moveTo>
                <a:lnTo>
                  <a:pt x="9144000" y="224789"/>
                </a:lnTo>
                <a:lnTo>
                  <a:pt x="9144000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8956" y="225043"/>
            <a:ext cx="225425" cy="4693920"/>
          </a:xfrm>
          <a:custGeom>
            <a:avLst/>
            <a:gdLst/>
            <a:ahLst/>
            <a:cxnLst/>
            <a:rect l="l" t="t" r="r" b="b"/>
            <a:pathLst>
              <a:path w="225425" h="4693920">
                <a:moveTo>
                  <a:pt x="225044" y="0"/>
                </a:moveTo>
                <a:lnTo>
                  <a:pt x="0" y="0"/>
                </a:lnTo>
                <a:lnTo>
                  <a:pt x="0" y="4693373"/>
                </a:lnTo>
                <a:lnTo>
                  <a:pt x="225044" y="4693373"/>
                </a:lnTo>
                <a:lnTo>
                  <a:pt x="2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16140" y="754380"/>
            <a:ext cx="180340" cy="265430"/>
          </a:xfrm>
          <a:custGeom>
            <a:avLst/>
            <a:gdLst/>
            <a:ahLst/>
            <a:cxnLst/>
            <a:rect l="l" t="t" r="r" b="b"/>
            <a:pathLst>
              <a:path w="180340" h="265430">
                <a:moveTo>
                  <a:pt x="117855" y="0"/>
                </a:moveTo>
                <a:lnTo>
                  <a:pt x="61975" y="0"/>
                </a:lnTo>
                <a:lnTo>
                  <a:pt x="39219" y="4331"/>
                </a:lnTo>
                <a:lnTo>
                  <a:pt x="19367" y="16176"/>
                </a:lnTo>
                <a:lnTo>
                  <a:pt x="5326" y="33807"/>
                </a:lnTo>
                <a:lnTo>
                  <a:pt x="0" y="55499"/>
                </a:lnTo>
                <a:lnTo>
                  <a:pt x="0" y="265175"/>
                </a:lnTo>
                <a:lnTo>
                  <a:pt x="30987" y="265175"/>
                </a:lnTo>
                <a:lnTo>
                  <a:pt x="30987" y="172720"/>
                </a:lnTo>
                <a:lnTo>
                  <a:pt x="179831" y="172720"/>
                </a:lnTo>
                <a:lnTo>
                  <a:pt x="179831" y="141859"/>
                </a:lnTo>
                <a:lnTo>
                  <a:pt x="30987" y="141859"/>
                </a:lnTo>
                <a:lnTo>
                  <a:pt x="30987" y="123317"/>
                </a:lnTo>
                <a:lnTo>
                  <a:pt x="179831" y="123317"/>
                </a:lnTo>
                <a:lnTo>
                  <a:pt x="179831" y="92456"/>
                </a:lnTo>
                <a:lnTo>
                  <a:pt x="30987" y="92456"/>
                </a:lnTo>
                <a:lnTo>
                  <a:pt x="30987" y="55499"/>
                </a:lnTo>
                <a:lnTo>
                  <a:pt x="34097" y="46452"/>
                </a:lnTo>
                <a:lnTo>
                  <a:pt x="41862" y="38560"/>
                </a:lnTo>
                <a:lnTo>
                  <a:pt x="51937" y="32978"/>
                </a:lnTo>
                <a:lnTo>
                  <a:pt x="61975" y="30861"/>
                </a:lnTo>
                <a:lnTo>
                  <a:pt x="173627" y="30861"/>
                </a:lnTo>
                <a:lnTo>
                  <a:pt x="169384" y="22530"/>
                </a:lnTo>
                <a:lnTo>
                  <a:pt x="161289" y="12319"/>
                </a:lnTo>
                <a:lnTo>
                  <a:pt x="150985" y="7822"/>
                </a:lnTo>
                <a:lnTo>
                  <a:pt x="139525" y="3873"/>
                </a:lnTo>
                <a:lnTo>
                  <a:pt x="128089" y="1067"/>
                </a:lnTo>
                <a:lnTo>
                  <a:pt x="117855" y="0"/>
                </a:lnTo>
                <a:close/>
              </a:path>
              <a:path w="180340" h="265430">
                <a:moveTo>
                  <a:pt x="105409" y="172720"/>
                </a:moveTo>
                <a:lnTo>
                  <a:pt x="74421" y="172720"/>
                </a:lnTo>
                <a:lnTo>
                  <a:pt x="74421" y="265175"/>
                </a:lnTo>
                <a:lnTo>
                  <a:pt x="105409" y="265175"/>
                </a:lnTo>
                <a:lnTo>
                  <a:pt x="105409" y="172720"/>
                </a:lnTo>
                <a:close/>
              </a:path>
              <a:path w="180340" h="265430">
                <a:moveTo>
                  <a:pt x="179831" y="172720"/>
                </a:moveTo>
                <a:lnTo>
                  <a:pt x="148843" y="172720"/>
                </a:lnTo>
                <a:lnTo>
                  <a:pt x="148843" y="265175"/>
                </a:lnTo>
                <a:lnTo>
                  <a:pt x="179831" y="265175"/>
                </a:lnTo>
                <a:lnTo>
                  <a:pt x="179831" y="172720"/>
                </a:lnTo>
                <a:close/>
              </a:path>
              <a:path w="180340" h="265430">
                <a:moveTo>
                  <a:pt x="179831" y="123317"/>
                </a:moveTo>
                <a:lnTo>
                  <a:pt x="148843" y="123317"/>
                </a:lnTo>
                <a:lnTo>
                  <a:pt x="148843" y="141859"/>
                </a:lnTo>
                <a:lnTo>
                  <a:pt x="179831" y="141859"/>
                </a:lnTo>
                <a:lnTo>
                  <a:pt x="179831" y="123317"/>
                </a:lnTo>
                <a:close/>
              </a:path>
              <a:path w="180340" h="265430">
                <a:moveTo>
                  <a:pt x="173627" y="30861"/>
                </a:moveTo>
                <a:lnTo>
                  <a:pt x="130175" y="30861"/>
                </a:lnTo>
                <a:lnTo>
                  <a:pt x="136398" y="36957"/>
                </a:lnTo>
                <a:lnTo>
                  <a:pt x="142620" y="43180"/>
                </a:lnTo>
                <a:lnTo>
                  <a:pt x="148843" y="49275"/>
                </a:lnTo>
                <a:lnTo>
                  <a:pt x="148843" y="92456"/>
                </a:lnTo>
                <a:lnTo>
                  <a:pt x="179831" y="92456"/>
                </a:lnTo>
                <a:lnTo>
                  <a:pt x="179831" y="55499"/>
                </a:lnTo>
                <a:lnTo>
                  <a:pt x="178667" y="45287"/>
                </a:lnTo>
                <a:lnTo>
                  <a:pt x="175180" y="33909"/>
                </a:lnTo>
                <a:lnTo>
                  <a:pt x="173627" y="308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16140" y="1575816"/>
            <a:ext cx="180340" cy="402590"/>
          </a:xfrm>
          <a:custGeom>
            <a:avLst/>
            <a:gdLst/>
            <a:ahLst/>
            <a:cxnLst/>
            <a:rect l="l" t="t" r="r" b="b"/>
            <a:pathLst>
              <a:path w="180340" h="402589">
                <a:moveTo>
                  <a:pt x="30987" y="0"/>
                </a:moveTo>
                <a:lnTo>
                  <a:pt x="0" y="0"/>
                </a:lnTo>
                <a:lnTo>
                  <a:pt x="0" y="259969"/>
                </a:lnTo>
                <a:lnTo>
                  <a:pt x="6223" y="259969"/>
                </a:lnTo>
                <a:lnTo>
                  <a:pt x="74421" y="396113"/>
                </a:lnTo>
                <a:lnTo>
                  <a:pt x="80644" y="402336"/>
                </a:lnTo>
                <a:lnTo>
                  <a:pt x="99186" y="402336"/>
                </a:lnTo>
                <a:lnTo>
                  <a:pt x="105409" y="396113"/>
                </a:lnTo>
                <a:lnTo>
                  <a:pt x="127103" y="352806"/>
                </a:lnTo>
                <a:lnTo>
                  <a:pt x="92963" y="352806"/>
                </a:lnTo>
                <a:lnTo>
                  <a:pt x="80644" y="340487"/>
                </a:lnTo>
                <a:lnTo>
                  <a:pt x="133274" y="340487"/>
                </a:lnTo>
                <a:lnTo>
                  <a:pt x="148797" y="309499"/>
                </a:lnTo>
                <a:lnTo>
                  <a:pt x="68199" y="309499"/>
                </a:lnTo>
                <a:lnTo>
                  <a:pt x="43433" y="266192"/>
                </a:lnTo>
                <a:lnTo>
                  <a:pt x="61975" y="266192"/>
                </a:lnTo>
                <a:lnTo>
                  <a:pt x="92963" y="235204"/>
                </a:lnTo>
                <a:lnTo>
                  <a:pt x="30987" y="235204"/>
                </a:lnTo>
                <a:lnTo>
                  <a:pt x="30987" y="0"/>
                </a:lnTo>
                <a:close/>
              </a:path>
              <a:path w="180340" h="402589">
                <a:moveTo>
                  <a:pt x="133274" y="340487"/>
                </a:moveTo>
                <a:lnTo>
                  <a:pt x="99186" y="340487"/>
                </a:lnTo>
                <a:lnTo>
                  <a:pt x="92963" y="352806"/>
                </a:lnTo>
                <a:lnTo>
                  <a:pt x="127103" y="352806"/>
                </a:lnTo>
                <a:lnTo>
                  <a:pt x="133274" y="340487"/>
                </a:lnTo>
                <a:close/>
              </a:path>
              <a:path w="180340" h="402589">
                <a:moveTo>
                  <a:pt x="179831" y="0"/>
                </a:moveTo>
                <a:lnTo>
                  <a:pt x="148843" y="0"/>
                </a:lnTo>
                <a:lnTo>
                  <a:pt x="148843" y="235204"/>
                </a:lnTo>
                <a:lnTo>
                  <a:pt x="92963" y="235204"/>
                </a:lnTo>
                <a:lnTo>
                  <a:pt x="117855" y="266192"/>
                </a:lnTo>
                <a:lnTo>
                  <a:pt x="136398" y="266192"/>
                </a:lnTo>
                <a:lnTo>
                  <a:pt x="111632" y="309499"/>
                </a:lnTo>
                <a:lnTo>
                  <a:pt x="148797" y="309499"/>
                </a:lnTo>
                <a:lnTo>
                  <a:pt x="173608" y="259969"/>
                </a:lnTo>
                <a:lnTo>
                  <a:pt x="179831" y="259969"/>
                </a:lnTo>
                <a:lnTo>
                  <a:pt x="179831" y="0"/>
                </a:lnTo>
                <a:close/>
              </a:path>
              <a:path w="180340" h="402589">
                <a:moveTo>
                  <a:pt x="105409" y="0"/>
                </a:moveTo>
                <a:lnTo>
                  <a:pt x="74421" y="0"/>
                </a:lnTo>
                <a:lnTo>
                  <a:pt x="74421" y="204216"/>
                </a:lnTo>
                <a:lnTo>
                  <a:pt x="43433" y="235204"/>
                </a:lnTo>
                <a:lnTo>
                  <a:pt x="136398" y="235204"/>
                </a:lnTo>
                <a:lnTo>
                  <a:pt x="105409" y="204216"/>
                </a:lnTo>
                <a:lnTo>
                  <a:pt x="105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92111" y="1019555"/>
            <a:ext cx="2152015" cy="687705"/>
          </a:xfrm>
          <a:custGeom>
            <a:avLst/>
            <a:gdLst/>
            <a:ahLst/>
            <a:cxnLst/>
            <a:rect l="l" t="t" r="r" b="b"/>
            <a:pathLst>
              <a:path w="2152015" h="687705">
                <a:moveTo>
                  <a:pt x="726252" y="37211"/>
                </a:moveTo>
                <a:lnTo>
                  <a:pt x="601472" y="37211"/>
                </a:lnTo>
                <a:lnTo>
                  <a:pt x="651238" y="42904"/>
                </a:lnTo>
                <a:lnTo>
                  <a:pt x="696896" y="59610"/>
                </a:lnTo>
                <a:lnTo>
                  <a:pt x="736721" y="86770"/>
                </a:lnTo>
                <a:lnTo>
                  <a:pt x="768985" y="123825"/>
                </a:lnTo>
                <a:lnTo>
                  <a:pt x="1017016" y="123825"/>
                </a:lnTo>
                <a:lnTo>
                  <a:pt x="1017016" y="501523"/>
                </a:lnTo>
                <a:lnTo>
                  <a:pt x="768985" y="501523"/>
                </a:lnTo>
                <a:lnTo>
                  <a:pt x="738269" y="545269"/>
                </a:lnTo>
                <a:lnTo>
                  <a:pt x="703264" y="582977"/>
                </a:lnTo>
                <a:lnTo>
                  <a:pt x="665860" y="613790"/>
                </a:lnTo>
                <a:lnTo>
                  <a:pt x="627949" y="636857"/>
                </a:lnTo>
                <a:lnTo>
                  <a:pt x="591420" y="651324"/>
                </a:lnTo>
                <a:lnTo>
                  <a:pt x="558165" y="656336"/>
                </a:lnTo>
                <a:lnTo>
                  <a:pt x="403098" y="656336"/>
                </a:lnTo>
                <a:lnTo>
                  <a:pt x="403098" y="687324"/>
                </a:lnTo>
                <a:lnTo>
                  <a:pt x="558165" y="687324"/>
                </a:lnTo>
                <a:lnTo>
                  <a:pt x="592370" y="682332"/>
                </a:lnTo>
                <a:lnTo>
                  <a:pt x="631401" y="668048"/>
                </a:lnTo>
                <a:lnTo>
                  <a:pt x="672846" y="645509"/>
                </a:lnTo>
                <a:lnTo>
                  <a:pt x="714290" y="615752"/>
                </a:lnTo>
                <a:lnTo>
                  <a:pt x="753321" y="579814"/>
                </a:lnTo>
                <a:lnTo>
                  <a:pt x="787527" y="538734"/>
                </a:lnTo>
                <a:lnTo>
                  <a:pt x="1048004" y="538734"/>
                </a:lnTo>
                <a:lnTo>
                  <a:pt x="1048004" y="86741"/>
                </a:lnTo>
                <a:lnTo>
                  <a:pt x="787527" y="86741"/>
                </a:lnTo>
                <a:lnTo>
                  <a:pt x="750651" y="52292"/>
                </a:lnTo>
                <a:lnTo>
                  <a:pt x="726252" y="37211"/>
                </a:lnTo>
                <a:close/>
              </a:path>
              <a:path w="2152015" h="687705">
                <a:moveTo>
                  <a:pt x="1048004" y="538734"/>
                </a:moveTo>
                <a:lnTo>
                  <a:pt x="1017016" y="538734"/>
                </a:lnTo>
                <a:lnTo>
                  <a:pt x="1017016" y="619252"/>
                </a:lnTo>
                <a:lnTo>
                  <a:pt x="1023239" y="625348"/>
                </a:lnTo>
                <a:lnTo>
                  <a:pt x="2151888" y="625348"/>
                </a:lnTo>
                <a:lnTo>
                  <a:pt x="2151888" y="594487"/>
                </a:lnTo>
                <a:lnTo>
                  <a:pt x="1048004" y="594487"/>
                </a:lnTo>
                <a:lnTo>
                  <a:pt x="1048004" y="538734"/>
                </a:lnTo>
                <a:close/>
              </a:path>
              <a:path w="2152015" h="687705">
                <a:moveTo>
                  <a:pt x="384429" y="130048"/>
                </a:moveTo>
                <a:lnTo>
                  <a:pt x="124079" y="130048"/>
                </a:lnTo>
                <a:lnTo>
                  <a:pt x="93154" y="136616"/>
                </a:lnTo>
                <a:lnTo>
                  <a:pt x="67468" y="154781"/>
                </a:lnTo>
                <a:lnTo>
                  <a:pt x="49926" y="182233"/>
                </a:lnTo>
                <a:lnTo>
                  <a:pt x="43434" y="216662"/>
                </a:lnTo>
                <a:lnTo>
                  <a:pt x="44598" y="230546"/>
                </a:lnTo>
                <a:lnTo>
                  <a:pt x="48085" y="243824"/>
                </a:lnTo>
                <a:lnTo>
                  <a:pt x="53881" y="255934"/>
                </a:lnTo>
                <a:lnTo>
                  <a:pt x="61976" y="266319"/>
                </a:lnTo>
                <a:lnTo>
                  <a:pt x="36593" y="275361"/>
                </a:lnTo>
                <a:lnTo>
                  <a:pt x="17033" y="292560"/>
                </a:lnTo>
                <a:lnTo>
                  <a:pt x="4450" y="316736"/>
                </a:lnTo>
                <a:lnTo>
                  <a:pt x="0" y="346710"/>
                </a:lnTo>
                <a:lnTo>
                  <a:pt x="4450" y="373159"/>
                </a:lnTo>
                <a:lnTo>
                  <a:pt x="17033" y="395525"/>
                </a:lnTo>
                <a:lnTo>
                  <a:pt x="36593" y="412057"/>
                </a:lnTo>
                <a:lnTo>
                  <a:pt x="61976" y="421005"/>
                </a:lnTo>
                <a:lnTo>
                  <a:pt x="53881" y="434984"/>
                </a:lnTo>
                <a:lnTo>
                  <a:pt x="48085" y="448929"/>
                </a:lnTo>
                <a:lnTo>
                  <a:pt x="44598" y="462849"/>
                </a:lnTo>
                <a:lnTo>
                  <a:pt x="43434" y="476758"/>
                </a:lnTo>
                <a:lnTo>
                  <a:pt x="49926" y="507662"/>
                </a:lnTo>
                <a:lnTo>
                  <a:pt x="67468" y="533304"/>
                </a:lnTo>
                <a:lnTo>
                  <a:pt x="93154" y="550802"/>
                </a:lnTo>
                <a:lnTo>
                  <a:pt x="124079" y="557276"/>
                </a:lnTo>
                <a:lnTo>
                  <a:pt x="514731" y="557276"/>
                </a:lnTo>
                <a:lnTo>
                  <a:pt x="514731" y="526288"/>
                </a:lnTo>
                <a:lnTo>
                  <a:pt x="124079" y="526288"/>
                </a:lnTo>
                <a:lnTo>
                  <a:pt x="105818" y="522031"/>
                </a:lnTo>
                <a:lnTo>
                  <a:pt x="89916" y="510809"/>
                </a:lnTo>
                <a:lnTo>
                  <a:pt x="78680" y="494944"/>
                </a:lnTo>
                <a:lnTo>
                  <a:pt x="74422" y="476758"/>
                </a:lnTo>
                <a:lnTo>
                  <a:pt x="78680" y="455945"/>
                </a:lnTo>
                <a:lnTo>
                  <a:pt x="89916" y="440372"/>
                </a:lnTo>
                <a:lnTo>
                  <a:pt x="105818" y="430609"/>
                </a:lnTo>
                <a:lnTo>
                  <a:pt x="124079" y="427228"/>
                </a:lnTo>
                <a:lnTo>
                  <a:pt x="341122" y="427228"/>
                </a:lnTo>
                <a:lnTo>
                  <a:pt x="341122" y="396240"/>
                </a:lnTo>
                <a:lnTo>
                  <a:pt x="80645" y="396240"/>
                </a:lnTo>
                <a:lnTo>
                  <a:pt x="62384" y="391983"/>
                </a:lnTo>
                <a:lnTo>
                  <a:pt x="46482" y="380761"/>
                </a:lnTo>
                <a:lnTo>
                  <a:pt x="35246" y="364896"/>
                </a:lnTo>
                <a:lnTo>
                  <a:pt x="30988" y="346710"/>
                </a:lnTo>
                <a:lnTo>
                  <a:pt x="35246" y="325951"/>
                </a:lnTo>
                <a:lnTo>
                  <a:pt x="46482" y="310372"/>
                </a:lnTo>
                <a:lnTo>
                  <a:pt x="62384" y="300579"/>
                </a:lnTo>
                <a:lnTo>
                  <a:pt x="80645" y="297180"/>
                </a:lnTo>
                <a:lnTo>
                  <a:pt x="341122" y="297180"/>
                </a:lnTo>
                <a:lnTo>
                  <a:pt x="341122" y="266319"/>
                </a:lnTo>
                <a:lnTo>
                  <a:pt x="124079" y="266319"/>
                </a:lnTo>
                <a:lnTo>
                  <a:pt x="105818" y="262060"/>
                </a:lnTo>
                <a:lnTo>
                  <a:pt x="89916" y="250825"/>
                </a:lnTo>
                <a:lnTo>
                  <a:pt x="78680" y="234922"/>
                </a:lnTo>
                <a:lnTo>
                  <a:pt x="74422" y="216662"/>
                </a:lnTo>
                <a:lnTo>
                  <a:pt x="78680" y="195903"/>
                </a:lnTo>
                <a:lnTo>
                  <a:pt x="89916" y="180324"/>
                </a:lnTo>
                <a:lnTo>
                  <a:pt x="105818" y="170531"/>
                </a:lnTo>
                <a:lnTo>
                  <a:pt x="124079" y="167132"/>
                </a:lnTo>
                <a:lnTo>
                  <a:pt x="384429" y="167132"/>
                </a:lnTo>
                <a:lnTo>
                  <a:pt x="384429" y="130048"/>
                </a:lnTo>
                <a:close/>
              </a:path>
              <a:path w="2152015" h="687705">
                <a:moveTo>
                  <a:pt x="601472" y="0"/>
                </a:moveTo>
                <a:lnTo>
                  <a:pt x="210820" y="0"/>
                </a:lnTo>
                <a:lnTo>
                  <a:pt x="179895" y="6588"/>
                </a:lnTo>
                <a:lnTo>
                  <a:pt x="154209" y="24796"/>
                </a:lnTo>
                <a:lnTo>
                  <a:pt x="136667" y="52292"/>
                </a:lnTo>
                <a:lnTo>
                  <a:pt x="130177" y="86770"/>
                </a:lnTo>
                <a:lnTo>
                  <a:pt x="131341" y="99579"/>
                </a:lnTo>
                <a:lnTo>
                  <a:pt x="134842" y="110680"/>
                </a:lnTo>
                <a:lnTo>
                  <a:pt x="140676" y="120638"/>
                </a:lnTo>
                <a:lnTo>
                  <a:pt x="148844" y="130048"/>
                </a:lnTo>
                <a:lnTo>
                  <a:pt x="210820" y="130048"/>
                </a:lnTo>
                <a:lnTo>
                  <a:pt x="192633" y="126763"/>
                </a:lnTo>
                <a:lnTo>
                  <a:pt x="176768" y="117681"/>
                </a:lnTo>
                <a:lnTo>
                  <a:pt x="165546" y="103955"/>
                </a:lnTo>
                <a:lnTo>
                  <a:pt x="161290" y="86741"/>
                </a:lnTo>
                <a:lnTo>
                  <a:pt x="165546" y="65928"/>
                </a:lnTo>
                <a:lnTo>
                  <a:pt x="176768" y="50355"/>
                </a:lnTo>
                <a:lnTo>
                  <a:pt x="192633" y="40592"/>
                </a:lnTo>
                <a:lnTo>
                  <a:pt x="210820" y="37211"/>
                </a:lnTo>
                <a:lnTo>
                  <a:pt x="726252" y="37211"/>
                </a:lnTo>
                <a:lnTo>
                  <a:pt x="706167" y="24796"/>
                </a:lnTo>
                <a:lnTo>
                  <a:pt x="655849" y="6588"/>
                </a:lnTo>
                <a:lnTo>
                  <a:pt x="601472" y="0"/>
                </a:lnTo>
                <a:close/>
              </a:path>
              <a:path w="2152015" h="687705">
                <a:moveTo>
                  <a:pt x="2151888" y="0"/>
                </a:moveTo>
                <a:lnTo>
                  <a:pt x="1023239" y="0"/>
                </a:lnTo>
                <a:lnTo>
                  <a:pt x="1017016" y="6223"/>
                </a:lnTo>
                <a:lnTo>
                  <a:pt x="1017016" y="86741"/>
                </a:lnTo>
                <a:lnTo>
                  <a:pt x="1048004" y="86741"/>
                </a:lnTo>
                <a:lnTo>
                  <a:pt x="1048004" y="30988"/>
                </a:lnTo>
                <a:lnTo>
                  <a:pt x="2151888" y="30988"/>
                </a:lnTo>
                <a:lnTo>
                  <a:pt x="2151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79092" y="3810000"/>
            <a:ext cx="30480" cy="32384"/>
          </a:xfrm>
          <a:custGeom>
            <a:avLst/>
            <a:gdLst/>
            <a:ahLst/>
            <a:cxnLst/>
            <a:rect l="l" t="t" r="r" b="b"/>
            <a:pathLst>
              <a:path w="30480" h="32385">
                <a:moveTo>
                  <a:pt x="30480" y="0"/>
                </a:moveTo>
                <a:lnTo>
                  <a:pt x="0" y="5587"/>
                </a:lnTo>
                <a:lnTo>
                  <a:pt x="0" y="32003"/>
                </a:lnTo>
                <a:lnTo>
                  <a:pt x="30480" y="32003"/>
                </a:lnTo>
                <a:lnTo>
                  <a:pt x="30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79092" y="3285744"/>
            <a:ext cx="669290" cy="668020"/>
          </a:xfrm>
          <a:custGeom>
            <a:avLst/>
            <a:gdLst/>
            <a:ahLst/>
            <a:cxnLst/>
            <a:rect l="l" t="t" r="r" b="b"/>
            <a:pathLst>
              <a:path w="669289" h="668020">
                <a:moveTo>
                  <a:pt x="669035" y="30860"/>
                </a:moveTo>
                <a:lnTo>
                  <a:pt x="638047" y="30860"/>
                </a:lnTo>
                <a:lnTo>
                  <a:pt x="638047" y="636612"/>
                </a:lnTo>
                <a:lnTo>
                  <a:pt x="235457" y="636612"/>
                </a:lnTo>
                <a:lnTo>
                  <a:pt x="235457" y="667511"/>
                </a:lnTo>
                <a:lnTo>
                  <a:pt x="662813" y="667511"/>
                </a:lnTo>
                <a:lnTo>
                  <a:pt x="669035" y="661327"/>
                </a:lnTo>
                <a:lnTo>
                  <a:pt x="669035" y="30860"/>
                </a:lnTo>
                <a:close/>
              </a:path>
              <a:path w="669289" h="668020">
                <a:moveTo>
                  <a:pt x="662813" y="0"/>
                </a:moveTo>
                <a:lnTo>
                  <a:pt x="198246" y="0"/>
                </a:lnTo>
                <a:lnTo>
                  <a:pt x="6222" y="197738"/>
                </a:lnTo>
                <a:lnTo>
                  <a:pt x="0" y="203961"/>
                </a:lnTo>
                <a:lnTo>
                  <a:pt x="0" y="358520"/>
                </a:lnTo>
                <a:lnTo>
                  <a:pt x="30987" y="358520"/>
                </a:lnTo>
                <a:lnTo>
                  <a:pt x="30987" y="222503"/>
                </a:lnTo>
                <a:lnTo>
                  <a:pt x="223012" y="222503"/>
                </a:lnTo>
                <a:lnTo>
                  <a:pt x="229234" y="216280"/>
                </a:lnTo>
                <a:lnTo>
                  <a:pt x="229234" y="191642"/>
                </a:lnTo>
                <a:lnTo>
                  <a:pt x="55752" y="191642"/>
                </a:lnTo>
                <a:lnTo>
                  <a:pt x="198246" y="49402"/>
                </a:lnTo>
                <a:lnTo>
                  <a:pt x="229234" y="49402"/>
                </a:lnTo>
                <a:lnTo>
                  <a:pt x="229234" y="30860"/>
                </a:lnTo>
                <a:lnTo>
                  <a:pt x="669035" y="30860"/>
                </a:lnTo>
                <a:lnTo>
                  <a:pt x="669035" y="6222"/>
                </a:lnTo>
                <a:lnTo>
                  <a:pt x="662813" y="0"/>
                </a:lnTo>
                <a:close/>
              </a:path>
              <a:path w="669289" h="668020">
                <a:moveTo>
                  <a:pt x="229234" y="49402"/>
                </a:moveTo>
                <a:lnTo>
                  <a:pt x="198246" y="49402"/>
                </a:lnTo>
                <a:lnTo>
                  <a:pt x="198246" y="191642"/>
                </a:lnTo>
                <a:lnTo>
                  <a:pt x="229234" y="191642"/>
                </a:lnTo>
                <a:lnTo>
                  <a:pt x="229234" y="494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3465703"/>
            <a:ext cx="2115820" cy="923290"/>
          </a:xfrm>
          <a:custGeom>
            <a:avLst/>
            <a:gdLst/>
            <a:ahLst/>
            <a:cxnLst/>
            <a:rect l="l" t="t" r="r" b="b"/>
            <a:pathLst>
              <a:path w="2115820" h="923289">
                <a:moveTo>
                  <a:pt x="1139283" y="697560"/>
                </a:moveTo>
                <a:lnTo>
                  <a:pt x="1097965" y="697560"/>
                </a:lnTo>
                <a:lnTo>
                  <a:pt x="1123267" y="725913"/>
                </a:lnTo>
                <a:lnTo>
                  <a:pt x="1155634" y="749113"/>
                </a:lnTo>
                <a:lnTo>
                  <a:pt x="1194893" y="767157"/>
                </a:lnTo>
                <a:lnTo>
                  <a:pt x="1240872" y="780047"/>
                </a:lnTo>
                <a:lnTo>
                  <a:pt x="1293397" y="787781"/>
                </a:lnTo>
                <a:lnTo>
                  <a:pt x="1379231" y="791615"/>
                </a:lnTo>
                <a:lnTo>
                  <a:pt x="1405001" y="795772"/>
                </a:lnTo>
                <a:lnTo>
                  <a:pt x="1430770" y="803410"/>
                </a:lnTo>
                <a:lnTo>
                  <a:pt x="1457706" y="815111"/>
                </a:lnTo>
                <a:lnTo>
                  <a:pt x="1637664" y="907910"/>
                </a:lnTo>
                <a:lnTo>
                  <a:pt x="1651688" y="915931"/>
                </a:lnTo>
                <a:lnTo>
                  <a:pt x="1666319" y="921053"/>
                </a:lnTo>
                <a:lnTo>
                  <a:pt x="1713525" y="914481"/>
                </a:lnTo>
                <a:lnTo>
                  <a:pt x="1744266" y="889342"/>
                </a:lnTo>
                <a:lnTo>
                  <a:pt x="1687322" y="889342"/>
                </a:lnTo>
                <a:lnTo>
                  <a:pt x="1677989" y="889246"/>
                </a:lnTo>
                <a:lnTo>
                  <a:pt x="1668668" y="888569"/>
                </a:lnTo>
                <a:lnTo>
                  <a:pt x="1659372" y="886733"/>
                </a:lnTo>
                <a:lnTo>
                  <a:pt x="1650111" y="883158"/>
                </a:lnTo>
                <a:lnTo>
                  <a:pt x="1470152" y="784174"/>
                </a:lnTo>
                <a:lnTo>
                  <a:pt x="1441271" y="772473"/>
                </a:lnTo>
                <a:lnTo>
                  <a:pt x="1411224" y="764835"/>
                </a:lnTo>
                <a:lnTo>
                  <a:pt x="1381176" y="760678"/>
                </a:lnTo>
                <a:lnTo>
                  <a:pt x="1293915" y="756843"/>
                </a:lnTo>
                <a:lnTo>
                  <a:pt x="1242942" y="749109"/>
                </a:lnTo>
                <a:lnTo>
                  <a:pt x="1199549" y="736220"/>
                </a:lnTo>
                <a:lnTo>
                  <a:pt x="1163910" y="718176"/>
                </a:lnTo>
                <a:lnTo>
                  <a:pt x="1139283" y="697560"/>
                </a:lnTo>
                <a:close/>
              </a:path>
              <a:path w="2115820" h="923289">
                <a:moveTo>
                  <a:pt x="1520489" y="645543"/>
                </a:moveTo>
                <a:lnTo>
                  <a:pt x="1514363" y="646510"/>
                </a:lnTo>
                <a:lnTo>
                  <a:pt x="1509404" y="649800"/>
                </a:lnTo>
                <a:lnTo>
                  <a:pt x="1504834" y="659761"/>
                </a:lnTo>
                <a:lnTo>
                  <a:pt x="1505807" y="665849"/>
                </a:lnTo>
                <a:lnTo>
                  <a:pt x="1509113" y="670778"/>
                </a:lnTo>
                <a:lnTo>
                  <a:pt x="1513586" y="672807"/>
                </a:lnTo>
                <a:lnTo>
                  <a:pt x="1705864" y="796544"/>
                </a:lnTo>
                <a:lnTo>
                  <a:pt x="1720917" y="808915"/>
                </a:lnTo>
                <a:lnTo>
                  <a:pt x="1728374" y="825928"/>
                </a:lnTo>
                <a:lnTo>
                  <a:pt x="1727688" y="845260"/>
                </a:lnTo>
                <a:lnTo>
                  <a:pt x="1707435" y="879290"/>
                </a:lnTo>
                <a:lnTo>
                  <a:pt x="1687322" y="889342"/>
                </a:lnTo>
                <a:lnTo>
                  <a:pt x="1744266" y="889342"/>
                </a:lnTo>
                <a:lnTo>
                  <a:pt x="1749298" y="883158"/>
                </a:lnTo>
                <a:lnTo>
                  <a:pt x="1761162" y="852610"/>
                </a:lnTo>
                <a:lnTo>
                  <a:pt x="1760204" y="819743"/>
                </a:lnTo>
                <a:lnTo>
                  <a:pt x="1747601" y="789196"/>
                </a:lnTo>
                <a:lnTo>
                  <a:pt x="1724533" y="765606"/>
                </a:lnTo>
                <a:lnTo>
                  <a:pt x="1600454" y="691375"/>
                </a:lnTo>
                <a:lnTo>
                  <a:pt x="1774762" y="691375"/>
                </a:lnTo>
                <a:lnTo>
                  <a:pt x="1526032" y="648055"/>
                </a:lnTo>
                <a:lnTo>
                  <a:pt x="1520489" y="645543"/>
                </a:lnTo>
                <a:close/>
              </a:path>
              <a:path w="2115820" h="923289">
                <a:moveTo>
                  <a:pt x="868438" y="184023"/>
                </a:moveTo>
                <a:lnTo>
                  <a:pt x="0" y="184023"/>
                </a:lnTo>
                <a:lnTo>
                  <a:pt x="0" y="215011"/>
                </a:lnTo>
                <a:lnTo>
                  <a:pt x="843635" y="215011"/>
                </a:lnTo>
                <a:lnTo>
                  <a:pt x="843635" y="777989"/>
                </a:lnTo>
                <a:lnTo>
                  <a:pt x="0" y="777989"/>
                </a:lnTo>
                <a:lnTo>
                  <a:pt x="0" y="808913"/>
                </a:lnTo>
                <a:lnTo>
                  <a:pt x="868438" y="808913"/>
                </a:lnTo>
                <a:lnTo>
                  <a:pt x="880846" y="802728"/>
                </a:lnTo>
                <a:lnTo>
                  <a:pt x="880846" y="697560"/>
                </a:lnTo>
                <a:lnTo>
                  <a:pt x="1139283" y="697560"/>
                </a:lnTo>
                <a:lnTo>
                  <a:pt x="1136197" y="694976"/>
                </a:lnTo>
                <a:lnTo>
                  <a:pt x="1116584" y="666623"/>
                </a:lnTo>
                <a:lnTo>
                  <a:pt x="880846" y="666623"/>
                </a:lnTo>
                <a:lnTo>
                  <a:pt x="880846" y="326390"/>
                </a:lnTo>
                <a:lnTo>
                  <a:pt x="1116584" y="326390"/>
                </a:lnTo>
                <a:lnTo>
                  <a:pt x="1122303" y="313479"/>
                </a:lnTo>
                <a:lnTo>
                  <a:pt x="1129761" y="302355"/>
                </a:lnTo>
                <a:lnTo>
                  <a:pt x="1135797" y="295402"/>
                </a:lnTo>
                <a:lnTo>
                  <a:pt x="880846" y="295402"/>
                </a:lnTo>
                <a:lnTo>
                  <a:pt x="880846" y="190246"/>
                </a:lnTo>
                <a:lnTo>
                  <a:pt x="868438" y="184023"/>
                </a:lnTo>
                <a:close/>
              </a:path>
              <a:path w="2115820" h="923289">
                <a:moveTo>
                  <a:pt x="700963" y="215011"/>
                </a:moveTo>
                <a:lnTo>
                  <a:pt x="669937" y="215011"/>
                </a:lnTo>
                <a:lnTo>
                  <a:pt x="669937" y="777989"/>
                </a:lnTo>
                <a:lnTo>
                  <a:pt x="700963" y="777989"/>
                </a:lnTo>
                <a:lnTo>
                  <a:pt x="700963" y="215011"/>
                </a:lnTo>
                <a:close/>
              </a:path>
              <a:path w="2115820" h="923289">
                <a:moveTo>
                  <a:pt x="1774762" y="691375"/>
                </a:moveTo>
                <a:lnTo>
                  <a:pt x="1600454" y="691375"/>
                </a:lnTo>
                <a:lnTo>
                  <a:pt x="1910588" y="747052"/>
                </a:lnTo>
                <a:lnTo>
                  <a:pt x="1928114" y="749468"/>
                </a:lnTo>
                <a:lnTo>
                  <a:pt x="1943925" y="747825"/>
                </a:lnTo>
                <a:lnTo>
                  <a:pt x="1958594" y="742703"/>
                </a:lnTo>
                <a:lnTo>
                  <a:pt x="1972691" y="734682"/>
                </a:lnTo>
                <a:lnTo>
                  <a:pt x="1985452" y="724334"/>
                </a:lnTo>
                <a:lnTo>
                  <a:pt x="1990393" y="718627"/>
                </a:lnTo>
                <a:lnTo>
                  <a:pt x="1927000" y="718627"/>
                </a:lnTo>
                <a:lnTo>
                  <a:pt x="1916811" y="716114"/>
                </a:lnTo>
                <a:lnTo>
                  <a:pt x="1774762" y="691375"/>
                </a:lnTo>
                <a:close/>
              </a:path>
              <a:path w="2115820" h="923289">
                <a:moveTo>
                  <a:pt x="1755520" y="542886"/>
                </a:moveTo>
                <a:lnTo>
                  <a:pt x="1606677" y="542886"/>
                </a:lnTo>
                <a:lnTo>
                  <a:pt x="1941576" y="617118"/>
                </a:lnTo>
                <a:lnTo>
                  <a:pt x="1950813" y="621861"/>
                </a:lnTo>
                <a:lnTo>
                  <a:pt x="1976215" y="651155"/>
                </a:lnTo>
                <a:lnTo>
                  <a:pt x="1978787" y="678992"/>
                </a:lnTo>
                <a:lnTo>
                  <a:pt x="1976667" y="688180"/>
                </a:lnTo>
                <a:lnTo>
                  <a:pt x="1971071" y="696785"/>
                </a:lnTo>
                <a:lnTo>
                  <a:pt x="1963142" y="704228"/>
                </a:lnTo>
                <a:lnTo>
                  <a:pt x="1954022" y="709930"/>
                </a:lnTo>
                <a:lnTo>
                  <a:pt x="1947332" y="714375"/>
                </a:lnTo>
                <a:lnTo>
                  <a:pt x="1937750" y="717661"/>
                </a:lnTo>
                <a:lnTo>
                  <a:pt x="1927000" y="718627"/>
                </a:lnTo>
                <a:lnTo>
                  <a:pt x="1990393" y="718627"/>
                </a:lnTo>
                <a:lnTo>
                  <a:pt x="2009902" y="685177"/>
                </a:lnTo>
                <a:lnTo>
                  <a:pt x="2012219" y="669715"/>
                </a:lnTo>
                <a:lnTo>
                  <a:pt x="2010632" y="654246"/>
                </a:lnTo>
                <a:lnTo>
                  <a:pt x="1987071" y="610552"/>
                </a:lnTo>
                <a:lnTo>
                  <a:pt x="1947799" y="586193"/>
                </a:lnTo>
                <a:lnTo>
                  <a:pt x="1755520" y="542886"/>
                </a:lnTo>
                <a:close/>
              </a:path>
              <a:path w="2115820" h="923289">
                <a:moveTo>
                  <a:pt x="2010646" y="202565"/>
                </a:moveTo>
                <a:lnTo>
                  <a:pt x="1935352" y="202565"/>
                </a:lnTo>
                <a:lnTo>
                  <a:pt x="1944687" y="202662"/>
                </a:lnTo>
                <a:lnTo>
                  <a:pt x="1954022" y="203342"/>
                </a:lnTo>
                <a:lnTo>
                  <a:pt x="1987359" y="224996"/>
                </a:lnTo>
                <a:lnTo>
                  <a:pt x="1997456" y="245872"/>
                </a:lnTo>
                <a:lnTo>
                  <a:pt x="1997358" y="255186"/>
                </a:lnTo>
                <a:lnTo>
                  <a:pt x="1981918" y="291177"/>
                </a:lnTo>
                <a:lnTo>
                  <a:pt x="1954022" y="301625"/>
                </a:lnTo>
                <a:lnTo>
                  <a:pt x="1606677" y="375793"/>
                </a:lnTo>
                <a:lnTo>
                  <a:pt x="1594231" y="388239"/>
                </a:lnTo>
                <a:lnTo>
                  <a:pt x="1594231" y="394462"/>
                </a:lnTo>
                <a:lnTo>
                  <a:pt x="1595397" y="402548"/>
                </a:lnTo>
                <a:lnTo>
                  <a:pt x="1598898" y="408327"/>
                </a:lnTo>
                <a:lnTo>
                  <a:pt x="1604732" y="411796"/>
                </a:lnTo>
                <a:lnTo>
                  <a:pt x="1612900" y="412953"/>
                </a:lnTo>
                <a:lnTo>
                  <a:pt x="2034667" y="412953"/>
                </a:lnTo>
                <a:lnTo>
                  <a:pt x="2055498" y="416337"/>
                </a:lnTo>
                <a:lnTo>
                  <a:pt x="2071116" y="426104"/>
                </a:lnTo>
                <a:lnTo>
                  <a:pt x="2080922" y="441671"/>
                </a:lnTo>
                <a:lnTo>
                  <a:pt x="2084324" y="462457"/>
                </a:lnTo>
                <a:lnTo>
                  <a:pt x="2080922" y="480633"/>
                </a:lnTo>
                <a:lnTo>
                  <a:pt x="2071116" y="496485"/>
                </a:lnTo>
                <a:lnTo>
                  <a:pt x="2055498" y="507697"/>
                </a:lnTo>
                <a:lnTo>
                  <a:pt x="2034667" y="511949"/>
                </a:lnTo>
                <a:lnTo>
                  <a:pt x="1600454" y="511949"/>
                </a:lnTo>
                <a:lnTo>
                  <a:pt x="1594231" y="518134"/>
                </a:lnTo>
                <a:lnTo>
                  <a:pt x="1594231" y="536702"/>
                </a:lnTo>
                <a:lnTo>
                  <a:pt x="1600454" y="542886"/>
                </a:lnTo>
                <a:lnTo>
                  <a:pt x="2034667" y="542886"/>
                </a:lnTo>
                <a:lnTo>
                  <a:pt x="2065591" y="536409"/>
                </a:lnTo>
                <a:lnTo>
                  <a:pt x="2091277" y="518912"/>
                </a:lnTo>
                <a:lnTo>
                  <a:pt x="2108819" y="493294"/>
                </a:lnTo>
                <a:lnTo>
                  <a:pt x="2115312" y="462457"/>
                </a:lnTo>
                <a:lnTo>
                  <a:pt x="2108819" y="428031"/>
                </a:lnTo>
                <a:lnTo>
                  <a:pt x="2091277" y="400561"/>
                </a:lnTo>
                <a:lnTo>
                  <a:pt x="2065591" y="382372"/>
                </a:lnTo>
                <a:lnTo>
                  <a:pt x="2034667" y="375793"/>
                </a:lnTo>
                <a:lnTo>
                  <a:pt x="1761744" y="375793"/>
                </a:lnTo>
                <a:lnTo>
                  <a:pt x="1960245" y="332486"/>
                </a:lnTo>
                <a:lnTo>
                  <a:pt x="2005572" y="314269"/>
                </a:lnTo>
                <a:lnTo>
                  <a:pt x="2026893" y="270637"/>
                </a:lnTo>
                <a:lnTo>
                  <a:pt x="2028444" y="239776"/>
                </a:lnTo>
                <a:lnTo>
                  <a:pt x="2022629" y="222367"/>
                </a:lnTo>
                <a:lnTo>
                  <a:pt x="2014505" y="207279"/>
                </a:lnTo>
                <a:lnTo>
                  <a:pt x="2010646" y="202565"/>
                </a:lnTo>
                <a:close/>
              </a:path>
              <a:path w="2115820" h="923289">
                <a:moveTo>
                  <a:pt x="1495758" y="0"/>
                </a:moveTo>
                <a:lnTo>
                  <a:pt x="1439164" y="23241"/>
                </a:lnTo>
                <a:lnTo>
                  <a:pt x="1128979" y="258318"/>
                </a:lnTo>
                <a:lnTo>
                  <a:pt x="1097965" y="295402"/>
                </a:lnTo>
                <a:lnTo>
                  <a:pt x="1135797" y="295402"/>
                </a:lnTo>
                <a:lnTo>
                  <a:pt x="1138384" y="292421"/>
                </a:lnTo>
                <a:lnTo>
                  <a:pt x="1147597" y="283083"/>
                </a:lnTo>
                <a:lnTo>
                  <a:pt x="1457706" y="47879"/>
                </a:lnTo>
                <a:lnTo>
                  <a:pt x="1463929" y="47879"/>
                </a:lnTo>
                <a:lnTo>
                  <a:pt x="1479853" y="37449"/>
                </a:lnTo>
                <a:lnTo>
                  <a:pt x="1498076" y="33972"/>
                </a:lnTo>
                <a:lnTo>
                  <a:pt x="1565695" y="33972"/>
                </a:lnTo>
                <a:lnTo>
                  <a:pt x="1557020" y="23241"/>
                </a:lnTo>
                <a:lnTo>
                  <a:pt x="1527264" y="5810"/>
                </a:lnTo>
                <a:lnTo>
                  <a:pt x="1495758" y="0"/>
                </a:lnTo>
                <a:close/>
              </a:path>
              <a:path w="2115820" h="923289">
                <a:moveTo>
                  <a:pt x="1565695" y="33972"/>
                </a:moveTo>
                <a:lnTo>
                  <a:pt x="1498076" y="33972"/>
                </a:lnTo>
                <a:lnTo>
                  <a:pt x="1516274" y="37449"/>
                </a:lnTo>
                <a:lnTo>
                  <a:pt x="1532128" y="47879"/>
                </a:lnTo>
                <a:lnTo>
                  <a:pt x="1540295" y="53613"/>
                </a:lnTo>
                <a:lnTo>
                  <a:pt x="1546129" y="61087"/>
                </a:lnTo>
                <a:lnTo>
                  <a:pt x="1549630" y="69703"/>
                </a:lnTo>
                <a:lnTo>
                  <a:pt x="1550797" y="78867"/>
                </a:lnTo>
                <a:lnTo>
                  <a:pt x="1549727" y="91626"/>
                </a:lnTo>
                <a:lnTo>
                  <a:pt x="1420495" y="252095"/>
                </a:lnTo>
                <a:lnTo>
                  <a:pt x="1414272" y="258318"/>
                </a:lnTo>
                <a:lnTo>
                  <a:pt x="1414335" y="264477"/>
                </a:lnTo>
                <a:lnTo>
                  <a:pt x="1420495" y="270637"/>
                </a:lnTo>
                <a:lnTo>
                  <a:pt x="1420495" y="276860"/>
                </a:lnTo>
                <a:lnTo>
                  <a:pt x="1432941" y="276860"/>
                </a:lnTo>
                <a:lnTo>
                  <a:pt x="1683717" y="239776"/>
                </a:lnTo>
                <a:lnTo>
                  <a:pt x="1470152" y="239776"/>
                </a:lnTo>
                <a:lnTo>
                  <a:pt x="1563243" y="140716"/>
                </a:lnTo>
                <a:lnTo>
                  <a:pt x="1571337" y="126712"/>
                </a:lnTo>
                <a:lnTo>
                  <a:pt x="1577133" y="112125"/>
                </a:lnTo>
                <a:lnTo>
                  <a:pt x="1580620" y="96371"/>
                </a:lnTo>
                <a:lnTo>
                  <a:pt x="1581785" y="78867"/>
                </a:lnTo>
                <a:lnTo>
                  <a:pt x="1579665" y="64085"/>
                </a:lnTo>
                <a:lnTo>
                  <a:pt x="1574069" y="48720"/>
                </a:lnTo>
                <a:lnTo>
                  <a:pt x="1566140" y="34522"/>
                </a:lnTo>
                <a:lnTo>
                  <a:pt x="1565695" y="33972"/>
                </a:lnTo>
                <a:close/>
              </a:path>
              <a:path w="2115820" h="923289">
                <a:moveTo>
                  <a:pt x="1929257" y="171704"/>
                </a:moveTo>
                <a:lnTo>
                  <a:pt x="1470152" y="239776"/>
                </a:lnTo>
                <a:lnTo>
                  <a:pt x="1683717" y="239776"/>
                </a:lnTo>
                <a:lnTo>
                  <a:pt x="1935352" y="202565"/>
                </a:lnTo>
                <a:lnTo>
                  <a:pt x="2010646" y="202565"/>
                </a:lnTo>
                <a:lnTo>
                  <a:pt x="1976334" y="176901"/>
                </a:lnTo>
                <a:lnTo>
                  <a:pt x="1944155" y="171896"/>
                </a:lnTo>
                <a:lnTo>
                  <a:pt x="1929257" y="1717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922523" y="925818"/>
            <a:ext cx="3456304" cy="242379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 marR="5080" algn="ctr">
              <a:lnSpc>
                <a:spcPct val="106400"/>
              </a:lnSpc>
              <a:spcBef>
                <a:spcPts val="690"/>
              </a:spcBef>
            </a:pPr>
            <a:r>
              <a:rPr sz="5400" dirty="0">
                <a:solidFill>
                  <a:srgbClr val="FFFFFF"/>
                </a:solidFill>
              </a:rPr>
              <a:t>教育和工作 </a:t>
            </a:r>
            <a:r>
              <a:rPr sz="4400" dirty="0">
                <a:solidFill>
                  <a:srgbClr val="FFFFFF"/>
                </a:solidFill>
                <a:latin typeface="Droid Sans Fallback"/>
                <a:cs typeface="Droid Sans Fallback"/>
              </a:rPr>
              <a:t>學校生活和 學生議題</a:t>
            </a:r>
            <a:endParaRPr sz="4400">
              <a:latin typeface="Droid Sans Fallback"/>
              <a:cs typeface="Droid Sans Fallb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0" y="0"/>
            <a:ext cx="3048000" cy="5143500"/>
          </a:xfrm>
          <a:custGeom>
            <a:avLst/>
            <a:gdLst/>
            <a:ahLst/>
            <a:cxnLst/>
            <a:rect l="l" t="t" r="r" b="b"/>
            <a:pathLst>
              <a:path w="3048000" h="5143500">
                <a:moveTo>
                  <a:pt x="0" y="5143500"/>
                </a:moveTo>
                <a:lnTo>
                  <a:pt x="3048000" y="5143500"/>
                </a:lnTo>
                <a:lnTo>
                  <a:pt x="3048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3C8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08719" y="2208276"/>
            <a:ext cx="335280" cy="727075"/>
          </a:xfrm>
          <a:custGeom>
            <a:avLst/>
            <a:gdLst/>
            <a:ahLst/>
            <a:cxnLst/>
            <a:rect l="l" t="t" r="r" b="b"/>
            <a:pathLst>
              <a:path w="335279" h="727075">
                <a:moveTo>
                  <a:pt x="0" y="726948"/>
                </a:moveTo>
                <a:lnTo>
                  <a:pt x="335279" y="726948"/>
                </a:lnTo>
                <a:lnTo>
                  <a:pt x="335279" y="0"/>
                </a:lnTo>
                <a:lnTo>
                  <a:pt x="0" y="0"/>
                </a:lnTo>
                <a:lnTo>
                  <a:pt x="0" y="7269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6096000" cy="5143500"/>
          </a:xfrm>
          <a:custGeom>
            <a:avLst/>
            <a:gdLst/>
            <a:ahLst/>
            <a:cxnLst/>
            <a:rect l="l" t="t" r="r" b="b"/>
            <a:pathLst>
              <a:path w="6096000" h="5143500">
                <a:moveTo>
                  <a:pt x="0" y="5143500"/>
                </a:moveTo>
                <a:lnTo>
                  <a:pt x="6096000" y="5143500"/>
                </a:lnTo>
                <a:lnTo>
                  <a:pt x="6096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99504" y="1770888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124" y="0"/>
                </a:lnTo>
              </a:path>
            </a:pathLst>
          </a:custGeom>
          <a:ln w="2133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22135" y="1351788"/>
            <a:ext cx="1257300" cy="919480"/>
          </a:xfrm>
          <a:custGeom>
            <a:avLst/>
            <a:gdLst/>
            <a:ahLst/>
            <a:cxnLst/>
            <a:rect l="l" t="t" r="r" b="b"/>
            <a:pathLst>
              <a:path w="1257300" h="919480">
                <a:moveTo>
                  <a:pt x="213994" y="91312"/>
                </a:moveTo>
                <a:lnTo>
                  <a:pt x="5334" y="91312"/>
                </a:lnTo>
                <a:lnTo>
                  <a:pt x="0" y="96774"/>
                </a:lnTo>
                <a:lnTo>
                  <a:pt x="0" y="913638"/>
                </a:lnTo>
                <a:lnTo>
                  <a:pt x="5334" y="918972"/>
                </a:lnTo>
                <a:lnTo>
                  <a:pt x="1166367" y="918972"/>
                </a:lnTo>
                <a:lnTo>
                  <a:pt x="1171702" y="913638"/>
                </a:lnTo>
                <a:lnTo>
                  <a:pt x="1171702" y="892048"/>
                </a:lnTo>
                <a:lnTo>
                  <a:pt x="26797" y="892048"/>
                </a:lnTo>
                <a:lnTo>
                  <a:pt x="26797" y="118237"/>
                </a:lnTo>
                <a:lnTo>
                  <a:pt x="224662" y="118237"/>
                </a:lnTo>
                <a:lnTo>
                  <a:pt x="220745" y="110994"/>
                </a:lnTo>
                <a:lnTo>
                  <a:pt x="217328" y="104775"/>
                </a:lnTo>
                <a:lnTo>
                  <a:pt x="214911" y="98555"/>
                </a:lnTo>
                <a:lnTo>
                  <a:pt x="213994" y="91312"/>
                </a:lnTo>
                <a:close/>
              </a:path>
              <a:path w="1257300" h="919480">
                <a:moveTo>
                  <a:pt x="1166367" y="91312"/>
                </a:moveTo>
                <a:lnTo>
                  <a:pt x="727583" y="91312"/>
                </a:lnTo>
                <a:lnTo>
                  <a:pt x="727583" y="118237"/>
                </a:lnTo>
                <a:lnTo>
                  <a:pt x="1144905" y="118237"/>
                </a:lnTo>
                <a:lnTo>
                  <a:pt x="1144905" y="892048"/>
                </a:lnTo>
                <a:lnTo>
                  <a:pt x="1171702" y="892048"/>
                </a:lnTo>
                <a:lnTo>
                  <a:pt x="1171702" y="832993"/>
                </a:lnTo>
                <a:lnTo>
                  <a:pt x="1251965" y="832993"/>
                </a:lnTo>
                <a:lnTo>
                  <a:pt x="1257299" y="827659"/>
                </a:lnTo>
                <a:lnTo>
                  <a:pt x="1257299" y="811530"/>
                </a:lnTo>
                <a:lnTo>
                  <a:pt x="1171702" y="811530"/>
                </a:lnTo>
                <a:lnTo>
                  <a:pt x="1171702" y="96774"/>
                </a:lnTo>
                <a:lnTo>
                  <a:pt x="1166367" y="91312"/>
                </a:lnTo>
                <a:close/>
              </a:path>
              <a:path w="1257300" h="919480">
                <a:moveTo>
                  <a:pt x="1251965" y="0"/>
                </a:moveTo>
                <a:lnTo>
                  <a:pt x="727583" y="0"/>
                </a:lnTo>
                <a:lnTo>
                  <a:pt x="727583" y="26924"/>
                </a:lnTo>
                <a:lnTo>
                  <a:pt x="1230503" y="26924"/>
                </a:lnTo>
                <a:lnTo>
                  <a:pt x="1230503" y="811530"/>
                </a:lnTo>
                <a:lnTo>
                  <a:pt x="1257299" y="811530"/>
                </a:lnTo>
                <a:lnTo>
                  <a:pt x="1257299" y="10795"/>
                </a:lnTo>
                <a:lnTo>
                  <a:pt x="1251965" y="0"/>
                </a:lnTo>
                <a:close/>
              </a:path>
              <a:path w="1257300" h="919480">
                <a:moveTo>
                  <a:pt x="208661" y="0"/>
                </a:moveTo>
                <a:lnTo>
                  <a:pt x="90932" y="0"/>
                </a:lnTo>
                <a:lnTo>
                  <a:pt x="85597" y="10795"/>
                </a:lnTo>
                <a:lnTo>
                  <a:pt x="85597" y="91312"/>
                </a:lnTo>
                <a:lnTo>
                  <a:pt x="112394" y="91312"/>
                </a:lnTo>
                <a:lnTo>
                  <a:pt x="112394" y="26924"/>
                </a:lnTo>
                <a:lnTo>
                  <a:pt x="208661" y="26924"/>
                </a:lnTo>
                <a:lnTo>
                  <a:pt x="2086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56247" y="1856994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228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56247" y="2116835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56247" y="1945385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56247" y="2031492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21068" y="1760220"/>
            <a:ext cx="445134" cy="376555"/>
          </a:xfrm>
          <a:custGeom>
            <a:avLst/>
            <a:gdLst/>
            <a:ahLst/>
            <a:cxnLst/>
            <a:rect l="l" t="t" r="r" b="b"/>
            <a:pathLst>
              <a:path w="445134" h="376555">
                <a:moveTo>
                  <a:pt x="364616" y="279653"/>
                </a:moveTo>
                <a:lnTo>
                  <a:pt x="80390" y="279653"/>
                </a:lnTo>
                <a:lnTo>
                  <a:pt x="75056" y="284987"/>
                </a:lnTo>
                <a:lnTo>
                  <a:pt x="75056" y="371093"/>
                </a:lnTo>
                <a:lnTo>
                  <a:pt x="80390" y="376427"/>
                </a:lnTo>
                <a:lnTo>
                  <a:pt x="364616" y="376427"/>
                </a:lnTo>
                <a:lnTo>
                  <a:pt x="369950" y="371093"/>
                </a:lnTo>
                <a:lnTo>
                  <a:pt x="369950" y="354964"/>
                </a:lnTo>
                <a:lnTo>
                  <a:pt x="96520" y="354964"/>
                </a:lnTo>
                <a:lnTo>
                  <a:pt x="96520" y="301116"/>
                </a:lnTo>
                <a:lnTo>
                  <a:pt x="369950" y="301116"/>
                </a:lnTo>
                <a:lnTo>
                  <a:pt x="369950" y="284987"/>
                </a:lnTo>
                <a:lnTo>
                  <a:pt x="364616" y="279653"/>
                </a:lnTo>
                <a:close/>
              </a:path>
              <a:path w="445134" h="376555">
                <a:moveTo>
                  <a:pt x="369950" y="301116"/>
                </a:moveTo>
                <a:lnTo>
                  <a:pt x="348487" y="301116"/>
                </a:lnTo>
                <a:lnTo>
                  <a:pt x="348487" y="354964"/>
                </a:lnTo>
                <a:lnTo>
                  <a:pt x="369950" y="354964"/>
                </a:lnTo>
                <a:lnTo>
                  <a:pt x="369950" y="301116"/>
                </a:lnTo>
                <a:close/>
              </a:path>
              <a:path w="445134" h="376555">
                <a:moveTo>
                  <a:pt x="241300" y="204342"/>
                </a:moveTo>
                <a:lnTo>
                  <a:pt x="219836" y="204342"/>
                </a:lnTo>
                <a:lnTo>
                  <a:pt x="219836" y="279653"/>
                </a:lnTo>
                <a:lnTo>
                  <a:pt x="241300" y="279653"/>
                </a:lnTo>
                <a:lnTo>
                  <a:pt x="241300" y="204342"/>
                </a:lnTo>
                <a:close/>
              </a:path>
              <a:path w="445134" h="376555">
                <a:moveTo>
                  <a:pt x="75056" y="112902"/>
                </a:moveTo>
                <a:lnTo>
                  <a:pt x="53593" y="112902"/>
                </a:lnTo>
                <a:lnTo>
                  <a:pt x="53593" y="199008"/>
                </a:lnTo>
                <a:lnTo>
                  <a:pt x="58927" y="204342"/>
                </a:lnTo>
                <a:lnTo>
                  <a:pt x="386079" y="204342"/>
                </a:lnTo>
                <a:lnTo>
                  <a:pt x="391413" y="199008"/>
                </a:lnTo>
                <a:lnTo>
                  <a:pt x="391413" y="182879"/>
                </a:lnTo>
                <a:lnTo>
                  <a:pt x="75056" y="182879"/>
                </a:lnTo>
                <a:lnTo>
                  <a:pt x="75056" y="112902"/>
                </a:lnTo>
                <a:close/>
              </a:path>
              <a:path w="445134" h="376555">
                <a:moveTo>
                  <a:pt x="241300" y="112902"/>
                </a:moveTo>
                <a:lnTo>
                  <a:pt x="219836" y="112902"/>
                </a:lnTo>
                <a:lnTo>
                  <a:pt x="219836" y="182879"/>
                </a:lnTo>
                <a:lnTo>
                  <a:pt x="241300" y="182879"/>
                </a:lnTo>
                <a:lnTo>
                  <a:pt x="241300" y="112902"/>
                </a:lnTo>
                <a:close/>
              </a:path>
              <a:path w="445134" h="376555">
                <a:moveTo>
                  <a:pt x="391413" y="112902"/>
                </a:moveTo>
                <a:lnTo>
                  <a:pt x="369950" y="112902"/>
                </a:lnTo>
                <a:lnTo>
                  <a:pt x="369950" y="182879"/>
                </a:lnTo>
                <a:lnTo>
                  <a:pt x="391413" y="182879"/>
                </a:lnTo>
                <a:lnTo>
                  <a:pt x="391413" y="112902"/>
                </a:lnTo>
                <a:close/>
              </a:path>
              <a:path w="445134" h="376555">
                <a:moveTo>
                  <a:pt x="107187" y="0"/>
                </a:moveTo>
                <a:lnTo>
                  <a:pt x="5333" y="0"/>
                </a:lnTo>
                <a:lnTo>
                  <a:pt x="0" y="5333"/>
                </a:lnTo>
                <a:lnTo>
                  <a:pt x="0" y="107568"/>
                </a:lnTo>
                <a:lnTo>
                  <a:pt x="5333" y="112902"/>
                </a:lnTo>
                <a:lnTo>
                  <a:pt x="107187" y="112902"/>
                </a:lnTo>
                <a:lnTo>
                  <a:pt x="112649" y="107568"/>
                </a:lnTo>
                <a:lnTo>
                  <a:pt x="112649" y="91439"/>
                </a:lnTo>
                <a:lnTo>
                  <a:pt x="21462" y="91439"/>
                </a:lnTo>
                <a:lnTo>
                  <a:pt x="21462" y="21462"/>
                </a:lnTo>
                <a:lnTo>
                  <a:pt x="112649" y="21462"/>
                </a:lnTo>
                <a:lnTo>
                  <a:pt x="112649" y="5333"/>
                </a:lnTo>
                <a:lnTo>
                  <a:pt x="107187" y="0"/>
                </a:lnTo>
                <a:close/>
              </a:path>
              <a:path w="445134" h="376555">
                <a:moveTo>
                  <a:pt x="273430" y="0"/>
                </a:moveTo>
                <a:lnTo>
                  <a:pt x="171576" y="0"/>
                </a:lnTo>
                <a:lnTo>
                  <a:pt x="166242" y="5333"/>
                </a:lnTo>
                <a:lnTo>
                  <a:pt x="166242" y="107568"/>
                </a:lnTo>
                <a:lnTo>
                  <a:pt x="171576" y="112902"/>
                </a:lnTo>
                <a:lnTo>
                  <a:pt x="273430" y="112902"/>
                </a:lnTo>
                <a:lnTo>
                  <a:pt x="278764" y="107568"/>
                </a:lnTo>
                <a:lnTo>
                  <a:pt x="278764" y="91439"/>
                </a:lnTo>
                <a:lnTo>
                  <a:pt x="187705" y="91439"/>
                </a:lnTo>
                <a:lnTo>
                  <a:pt x="187705" y="21462"/>
                </a:lnTo>
                <a:lnTo>
                  <a:pt x="278764" y="21462"/>
                </a:lnTo>
                <a:lnTo>
                  <a:pt x="278764" y="5333"/>
                </a:lnTo>
                <a:lnTo>
                  <a:pt x="273430" y="0"/>
                </a:lnTo>
                <a:close/>
              </a:path>
              <a:path w="445134" h="376555">
                <a:moveTo>
                  <a:pt x="439674" y="0"/>
                </a:moveTo>
                <a:lnTo>
                  <a:pt x="337820" y="0"/>
                </a:lnTo>
                <a:lnTo>
                  <a:pt x="332358" y="5333"/>
                </a:lnTo>
                <a:lnTo>
                  <a:pt x="332358" y="107568"/>
                </a:lnTo>
                <a:lnTo>
                  <a:pt x="337820" y="112902"/>
                </a:lnTo>
                <a:lnTo>
                  <a:pt x="439674" y="112902"/>
                </a:lnTo>
                <a:lnTo>
                  <a:pt x="445007" y="107568"/>
                </a:lnTo>
                <a:lnTo>
                  <a:pt x="445007" y="91439"/>
                </a:lnTo>
                <a:lnTo>
                  <a:pt x="353822" y="91439"/>
                </a:lnTo>
                <a:lnTo>
                  <a:pt x="353822" y="21462"/>
                </a:lnTo>
                <a:lnTo>
                  <a:pt x="445007" y="21462"/>
                </a:lnTo>
                <a:lnTo>
                  <a:pt x="445007" y="5333"/>
                </a:lnTo>
                <a:lnTo>
                  <a:pt x="439674" y="0"/>
                </a:lnTo>
                <a:close/>
              </a:path>
              <a:path w="445134" h="376555">
                <a:moveTo>
                  <a:pt x="112649" y="21462"/>
                </a:moveTo>
                <a:lnTo>
                  <a:pt x="91185" y="21462"/>
                </a:lnTo>
                <a:lnTo>
                  <a:pt x="91185" y="91439"/>
                </a:lnTo>
                <a:lnTo>
                  <a:pt x="112649" y="91439"/>
                </a:lnTo>
                <a:lnTo>
                  <a:pt x="112649" y="21462"/>
                </a:lnTo>
                <a:close/>
              </a:path>
              <a:path w="445134" h="376555">
                <a:moveTo>
                  <a:pt x="278764" y="21462"/>
                </a:moveTo>
                <a:lnTo>
                  <a:pt x="257301" y="21462"/>
                </a:lnTo>
                <a:lnTo>
                  <a:pt x="257301" y="91439"/>
                </a:lnTo>
                <a:lnTo>
                  <a:pt x="278764" y="91439"/>
                </a:lnTo>
                <a:lnTo>
                  <a:pt x="278764" y="21462"/>
                </a:lnTo>
                <a:close/>
              </a:path>
              <a:path w="445134" h="376555">
                <a:moveTo>
                  <a:pt x="445007" y="21462"/>
                </a:moveTo>
                <a:lnTo>
                  <a:pt x="423545" y="21462"/>
                </a:lnTo>
                <a:lnTo>
                  <a:pt x="423545" y="91439"/>
                </a:lnTo>
                <a:lnTo>
                  <a:pt x="445007" y="91439"/>
                </a:lnTo>
                <a:lnTo>
                  <a:pt x="445007" y="214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98892" y="1406652"/>
            <a:ext cx="175260" cy="723900"/>
          </a:xfrm>
          <a:custGeom>
            <a:avLst/>
            <a:gdLst/>
            <a:ahLst/>
            <a:cxnLst/>
            <a:rect l="l" t="t" r="r" b="b"/>
            <a:pathLst>
              <a:path w="175259" h="723900">
                <a:moveTo>
                  <a:pt x="69087" y="0"/>
                </a:moveTo>
                <a:lnTo>
                  <a:pt x="58419" y="0"/>
                </a:lnTo>
                <a:lnTo>
                  <a:pt x="53085" y="5334"/>
                </a:lnTo>
                <a:lnTo>
                  <a:pt x="53085" y="10668"/>
                </a:lnTo>
                <a:lnTo>
                  <a:pt x="0" y="139446"/>
                </a:lnTo>
                <a:lnTo>
                  <a:pt x="0" y="718566"/>
                </a:lnTo>
                <a:lnTo>
                  <a:pt x="5333" y="718566"/>
                </a:lnTo>
                <a:lnTo>
                  <a:pt x="10667" y="723900"/>
                </a:lnTo>
                <a:lnTo>
                  <a:pt x="122174" y="723900"/>
                </a:lnTo>
                <a:lnTo>
                  <a:pt x="127507" y="718566"/>
                </a:lnTo>
                <a:lnTo>
                  <a:pt x="127507" y="697103"/>
                </a:lnTo>
                <a:lnTo>
                  <a:pt x="26542" y="697103"/>
                </a:lnTo>
                <a:lnTo>
                  <a:pt x="26542" y="514731"/>
                </a:lnTo>
                <a:lnTo>
                  <a:pt x="127507" y="514731"/>
                </a:lnTo>
                <a:lnTo>
                  <a:pt x="127507" y="487934"/>
                </a:lnTo>
                <a:lnTo>
                  <a:pt x="26542" y="487934"/>
                </a:lnTo>
                <a:lnTo>
                  <a:pt x="26542" y="155448"/>
                </a:lnTo>
                <a:lnTo>
                  <a:pt x="127507" y="155448"/>
                </a:lnTo>
                <a:lnTo>
                  <a:pt x="127507" y="139446"/>
                </a:lnTo>
                <a:lnTo>
                  <a:pt x="123047" y="128650"/>
                </a:lnTo>
                <a:lnTo>
                  <a:pt x="31876" y="128650"/>
                </a:lnTo>
                <a:lnTo>
                  <a:pt x="63753" y="48260"/>
                </a:lnTo>
                <a:lnTo>
                  <a:pt x="89828" y="48260"/>
                </a:lnTo>
                <a:lnTo>
                  <a:pt x="74294" y="10668"/>
                </a:lnTo>
                <a:lnTo>
                  <a:pt x="74294" y="5334"/>
                </a:lnTo>
                <a:lnTo>
                  <a:pt x="69087" y="0"/>
                </a:lnTo>
                <a:close/>
              </a:path>
              <a:path w="175259" h="723900">
                <a:moveTo>
                  <a:pt x="127507" y="514731"/>
                </a:moveTo>
                <a:lnTo>
                  <a:pt x="100964" y="514731"/>
                </a:lnTo>
                <a:lnTo>
                  <a:pt x="100964" y="697103"/>
                </a:lnTo>
                <a:lnTo>
                  <a:pt x="127507" y="697103"/>
                </a:lnTo>
                <a:lnTo>
                  <a:pt x="146167" y="689328"/>
                </a:lnTo>
                <a:lnTo>
                  <a:pt x="161337" y="675005"/>
                </a:lnTo>
                <a:lnTo>
                  <a:pt x="163810" y="670306"/>
                </a:lnTo>
                <a:lnTo>
                  <a:pt x="127507" y="670306"/>
                </a:lnTo>
                <a:lnTo>
                  <a:pt x="127507" y="514731"/>
                </a:lnTo>
                <a:close/>
              </a:path>
              <a:path w="175259" h="723900">
                <a:moveTo>
                  <a:pt x="169925" y="412876"/>
                </a:moveTo>
                <a:lnTo>
                  <a:pt x="159384" y="412876"/>
                </a:lnTo>
                <a:lnTo>
                  <a:pt x="154050" y="418211"/>
                </a:lnTo>
                <a:lnTo>
                  <a:pt x="154050" y="632714"/>
                </a:lnTo>
                <a:lnTo>
                  <a:pt x="152136" y="644642"/>
                </a:lnTo>
                <a:lnTo>
                  <a:pt x="146732" y="655558"/>
                </a:lnTo>
                <a:lnTo>
                  <a:pt x="138352" y="664450"/>
                </a:lnTo>
                <a:lnTo>
                  <a:pt x="127507" y="670306"/>
                </a:lnTo>
                <a:lnTo>
                  <a:pt x="163810" y="670306"/>
                </a:lnTo>
                <a:lnTo>
                  <a:pt x="171531" y="655633"/>
                </a:lnTo>
                <a:lnTo>
                  <a:pt x="175259" y="632714"/>
                </a:lnTo>
                <a:lnTo>
                  <a:pt x="175259" y="418211"/>
                </a:lnTo>
                <a:lnTo>
                  <a:pt x="169925" y="412876"/>
                </a:lnTo>
                <a:close/>
              </a:path>
              <a:path w="175259" h="723900">
                <a:moveTo>
                  <a:pt x="127507" y="155448"/>
                </a:moveTo>
                <a:lnTo>
                  <a:pt x="100964" y="155448"/>
                </a:lnTo>
                <a:lnTo>
                  <a:pt x="100964" y="487934"/>
                </a:lnTo>
                <a:lnTo>
                  <a:pt x="127507" y="487934"/>
                </a:lnTo>
                <a:lnTo>
                  <a:pt x="127507" y="155448"/>
                </a:lnTo>
                <a:close/>
              </a:path>
              <a:path w="175259" h="723900">
                <a:moveTo>
                  <a:pt x="89828" y="48260"/>
                </a:moveTo>
                <a:lnTo>
                  <a:pt x="63753" y="48260"/>
                </a:lnTo>
                <a:lnTo>
                  <a:pt x="95630" y="128650"/>
                </a:lnTo>
                <a:lnTo>
                  <a:pt x="123047" y="128650"/>
                </a:lnTo>
                <a:lnTo>
                  <a:pt x="89828" y="482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30923" y="0"/>
            <a:ext cx="706120" cy="1702435"/>
          </a:xfrm>
          <a:custGeom>
            <a:avLst/>
            <a:gdLst/>
            <a:ahLst/>
            <a:cxnLst/>
            <a:rect l="l" t="t" r="r" b="b"/>
            <a:pathLst>
              <a:path w="706120" h="1702435">
                <a:moveTo>
                  <a:pt x="272287" y="1605661"/>
                </a:moveTo>
                <a:lnTo>
                  <a:pt x="245618" y="1605661"/>
                </a:lnTo>
                <a:lnTo>
                  <a:pt x="245618" y="1632458"/>
                </a:lnTo>
                <a:lnTo>
                  <a:pt x="251287" y="1659231"/>
                </a:lnTo>
                <a:lnTo>
                  <a:pt x="266969" y="1681480"/>
                </a:lnTo>
                <a:lnTo>
                  <a:pt x="290677" y="1696680"/>
                </a:lnTo>
                <a:lnTo>
                  <a:pt x="320421" y="1702308"/>
                </a:lnTo>
                <a:lnTo>
                  <a:pt x="350091" y="1696680"/>
                </a:lnTo>
                <a:lnTo>
                  <a:pt x="373760" y="1681480"/>
                </a:lnTo>
                <a:lnTo>
                  <a:pt x="374208" y="1680845"/>
                </a:lnTo>
                <a:lnTo>
                  <a:pt x="325754" y="1680845"/>
                </a:lnTo>
                <a:lnTo>
                  <a:pt x="306149" y="1677070"/>
                </a:lnTo>
                <a:lnTo>
                  <a:pt x="289020" y="1666748"/>
                </a:lnTo>
                <a:lnTo>
                  <a:pt x="276891" y="1651377"/>
                </a:lnTo>
                <a:lnTo>
                  <a:pt x="272287" y="1632458"/>
                </a:lnTo>
                <a:lnTo>
                  <a:pt x="272287" y="1605661"/>
                </a:lnTo>
                <a:close/>
              </a:path>
              <a:path w="706120" h="1702435">
                <a:moveTo>
                  <a:pt x="389762" y="1310259"/>
                </a:moveTo>
                <a:lnTo>
                  <a:pt x="373760" y="1310259"/>
                </a:lnTo>
                <a:lnTo>
                  <a:pt x="368426" y="1315720"/>
                </a:lnTo>
                <a:lnTo>
                  <a:pt x="368426" y="1627124"/>
                </a:lnTo>
                <a:lnTo>
                  <a:pt x="365509" y="1646072"/>
                </a:lnTo>
                <a:lnTo>
                  <a:pt x="357092" y="1662033"/>
                </a:lnTo>
                <a:lnTo>
                  <a:pt x="343673" y="1673969"/>
                </a:lnTo>
                <a:lnTo>
                  <a:pt x="325754" y="1680845"/>
                </a:lnTo>
                <a:lnTo>
                  <a:pt x="374208" y="1680845"/>
                </a:lnTo>
                <a:lnTo>
                  <a:pt x="389429" y="1659231"/>
                </a:lnTo>
                <a:lnTo>
                  <a:pt x="395097" y="1632458"/>
                </a:lnTo>
                <a:lnTo>
                  <a:pt x="395097" y="1605661"/>
                </a:lnTo>
                <a:lnTo>
                  <a:pt x="488523" y="1605661"/>
                </a:lnTo>
                <a:lnTo>
                  <a:pt x="496569" y="1600295"/>
                </a:lnTo>
                <a:lnTo>
                  <a:pt x="500139" y="1594865"/>
                </a:lnTo>
                <a:lnTo>
                  <a:pt x="448564" y="1594865"/>
                </a:lnTo>
                <a:lnTo>
                  <a:pt x="428958" y="1594147"/>
                </a:lnTo>
                <a:lnTo>
                  <a:pt x="411829" y="1584833"/>
                </a:lnTo>
                <a:lnTo>
                  <a:pt x="399700" y="1568469"/>
                </a:lnTo>
                <a:lnTo>
                  <a:pt x="395097" y="1546605"/>
                </a:lnTo>
                <a:lnTo>
                  <a:pt x="395097" y="1315720"/>
                </a:lnTo>
                <a:lnTo>
                  <a:pt x="389762" y="1310259"/>
                </a:lnTo>
                <a:close/>
              </a:path>
              <a:path w="706120" h="1702435">
                <a:moveTo>
                  <a:pt x="149478" y="1482089"/>
                </a:moveTo>
                <a:lnTo>
                  <a:pt x="122808" y="1482089"/>
                </a:lnTo>
                <a:lnTo>
                  <a:pt x="122808" y="1546605"/>
                </a:lnTo>
                <a:lnTo>
                  <a:pt x="129228" y="1576462"/>
                </a:lnTo>
                <a:lnTo>
                  <a:pt x="146161" y="1600295"/>
                </a:lnTo>
                <a:lnTo>
                  <a:pt x="170118" y="1616078"/>
                </a:lnTo>
                <a:lnTo>
                  <a:pt x="197611" y="1621789"/>
                </a:lnTo>
                <a:lnTo>
                  <a:pt x="212613" y="1620770"/>
                </a:lnTo>
                <a:lnTo>
                  <a:pt x="225615" y="1617726"/>
                </a:lnTo>
                <a:lnTo>
                  <a:pt x="236616" y="1612681"/>
                </a:lnTo>
                <a:lnTo>
                  <a:pt x="245618" y="1605661"/>
                </a:lnTo>
                <a:lnTo>
                  <a:pt x="272287" y="1605661"/>
                </a:lnTo>
                <a:lnTo>
                  <a:pt x="272287" y="1594865"/>
                </a:lnTo>
                <a:lnTo>
                  <a:pt x="202946" y="1594865"/>
                </a:lnTo>
                <a:lnTo>
                  <a:pt x="183286" y="1594147"/>
                </a:lnTo>
                <a:lnTo>
                  <a:pt x="166163" y="1584833"/>
                </a:lnTo>
                <a:lnTo>
                  <a:pt x="154064" y="1568469"/>
                </a:lnTo>
                <a:lnTo>
                  <a:pt x="149478" y="1546605"/>
                </a:lnTo>
                <a:lnTo>
                  <a:pt x="149478" y="1482089"/>
                </a:lnTo>
                <a:close/>
              </a:path>
              <a:path w="706120" h="1702435">
                <a:moveTo>
                  <a:pt x="488523" y="1605661"/>
                </a:moveTo>
                <a:lnTo>
                  <a:pt x="395097" y="1605661"/>
                </a:lnTo>
                <a:lnTo>
                  <a:pt x="404868" y="1612681"/>
                </a:lnTo>
                <a:lnTo>
                  <a:pt x="417163" y="1617726"/>
                </a:lnTo>
                <a:lnTo>
                  <a:pt x="430458" y="1620770"/>
                </a:lnTo>
                <a:lnTo>
                  <a:pt x="443229" y="1621789"/>
                </a:lnTo>
                <a:lnTo>
                  <a:pt x="472900" y="1616078"/>
                </a:lnTo>
                <a:lnTo>
                  <a:pt x="488523" y="1605661"/>
                </a:lnTo>
                <a:close/>
              </a:path>
              <a:path w="706120" h="1702435">
                <a:moveTo>
                  <a:pt x="266953" y="1310259"/>
                </a:moveTo>
                <a:lnTo>
                  <a:pt x="250951" y="1310259"/>
                </a:lnTo>
                <a:lnTo>
                  <a:pt x="245618" y="1315720"/>
                </a:lnTo>
                <a:lnTo>
                  <a:pt x="245618" y="1546605"/>
                </a:lnTo>
                <a:lnTo>
                  <a:pt x="242700" y="1565451"/>
                </a:lnTo>
                <a:lnTo>
                  <a:pt x="234283" y="1580784"/>
                </a:lnTo>
                <a:lnTo>
                  <a:pt x="220864" y="1591093"/>
                </a:lnTo>
                <a:lnTo>
                  <a:pt x="202946" y="1594865"/>
                </a:lnTo>
                <a:lnTo>
                  <a:pt x="272287" y="1594865"/>
                </a:lnTo>
                <a:lnTo>
                  <a:pt x="272287" y="1315720"/>
                </a:lnTo>
                <a:lnTo>
                  <a:pt x="266953" y="1310259"/>
                </a:lnTo>
                <a:close/>
              </a:path>
              <a:path w="706120" h="1702435">
                <a:moveTo>
                  <a:pt x="507237" y="1122299"/>
                </a:moveTo>
                <a:lnTo>
                  <a:pt x="501903" y="1127760"/>
                </a:lnTo>
                <a:lnTo>
                  <a:pt x="496570" y="1127760"/>
                </a:lnTo>
                <a:lnTo>
                  <a:pt x="491235" y="1133094"/>
                </a:lnTo>
                <a:lnTo>
                  <a:pt x="491235" y="1546605"/>
                </a:lnTo>
                <a:lnTo>
                  <a:pt x="488318" y="1565451"/>
                </a:lnTo>
                <a:lnTo>
                  <a:pt x="479901" y="1580784"/>
                </a:lnTo>
                <a:lnTo>
                  <a:pt x="466482" y="1591093"/>
                </a:lnTo>
                <a:lnTo>
                  <a:pt x="448564" y="1594865"/>
                </a:lnTo>
                <a:lnTo>
                  <a:pt x="500139" y="1594865"/>
                </a:lnTo>
                <a:lnTo>
                  <a:pt x="512238" y="1576462"/>
                </a:lnTo>
                <a:lnTo>
                  <a:pt x="517905" y="1546605"/>
                </a:lnTo>
                <a:lnTo>
                  <a:pt x="517905" y="1176020"/>
                </a:lnTo>
                <a:lnTo>
                  <a:pt x="549712" y="1176020"/>
                </a:lnTo>
                <a:lnTo>
                  <a:pt x="512572" y="1133094"/>
                </a:lnTo>
                <a:lnTo>
                  <a:pt x="512572" y="1127760"/>
                </a:lnTo>
                <a:lnTo>
                  <a:pt x="507237" y="1122299"/>
                </a:lnTo>
                <a:close/>
              </a:path>
              <a:path w="706120" h="1702435">
                <a:moveTo>
                  <a:pt x="469900" y="547751"/>
                </a:moveTo>
                <a:lnTo>
                  <a:pt x="101473" y="547751"/>
                </a:lnTo>
                <a:lnTo>
                  <a:pt x="101473" y="832358"/>
                </a:lnTo>
                <a:lnTo>
                  <a:pt x="58560" y="869180"/>
                </a:lnTo>
                <a:lnTo>
                  <a:pt x="26685" y="913574"/>
                </a:lnTo>
                <a:lnTo>
                  <a:pt x="6836" y="963017"/>
                </a:lnTo>
                <a:lnTo>
                  <a:pt x="0" y="1014984"/>
                </a:lnTo>
                <a:lnTo>
                  <a:pt x="0" y="1423035"/>
                </a:lnTo>
                <a:lnTo>
                  <a:pt x="6419" y="1452891"/>
                </a:lnTo>
                <a:lnTo>
                  <a:pt x="23352" y="1476724"/>
                </a:lnTo>
                <a:lnTo>
                  <a:pt x="47309" y="1492507"/>
                </a:lnTo>
                <a:lnTo>
                  <a:pt x="74802" y="1498219"/>
                </a:lnTo>
                <a:lnTo>
                  <a:pt x="89804" y="1497216"/>
                </a:lnTo>
                <a:lnTo>
                  <a:pt x="102806" y="1494202"/>
                </a:lnTo>
                <a:lnTo>
                  <a:pt x="113807" y="1489164"/>
                </a:lnTo>
                <a:lnTo>
                  <a:pt x="122808" y="1482089"/>
                </a:lnTo>
                <a:lnTo>
                  <a:pt x="149478" y="1482089"/>
                </a:lnTo>
                <a:lnTo>
                  <a:pt x="149478" y="1471422"/>
                </a:lnTo>
                <a:lnTo>
                  <a:pt x="80136" y="1471422"/>
                </a:lnTo>
                <a:lnTo>
                  <a:pt x="60477" y="1470648"/>
                </a:lnTo>
                <a:lnTo>
                  <a:pt x="43354" y="1461325"/>
                </a:lnTo>
                <a:lnTo>
                  <a:pt x="31255" y="1444954"/>
                </a:lnTo>
                <a:lnTo>
                  <a:pt x="26670" y="1423035"/>
                </a:lnTo>
                <a:lnTo>
                  <a:pt x="26670" y="1014984"/>
                </a:lnTo>
                <a:lnTo>
                  <a:pt x="33357" y="967120"/>
                </a:lnTo>
                <a:lnTo>
                  <a:pt x="52069" y="922305"/>
                </a:lnTo>
                <a:lnTo>
                  <a:pt x="80783" y="883538"/>
                </a:lnTo>
                <a:lnTo>
                  <a:pt x="117475" y="853821"/>
                </a:lnTo>
                <a:lnTo>
                  <a:pt x="122808" y="848487"/>
                </a:lnTo>
                <a:lnTo>
                  <a:pt x="122808" y="741045"/>
                </a:lnTo>
                <a:lnTo>
                  <a:pt x="234950" y="741045"/>
                </a:lnTo>
                <a:lnTo>
                  <a:pt x="234950" y="708787"/>
                </a:lnTo>
                <a:lnTo>
                  <a:pt x="122808" y="708787"/>
                </a:lnTo>
                <a:lnTo>
                  <a:pt x="122808" y="671195"/>
                </a:lnTo>
                <a:lnTo>
                  <a:pt x="234950" y="671195"/>
                </a:lnTo>
                <a:lnTo>
                  <a:pt x="234950" y="644398"/>
                </a:lnTo>
                <a:lnTo>
                  <a:pt x="122808" y="644398"/>
                </a:lnTo>
                <a:lnTo>
                  <a:pt x="122808" y="553085"/>
                </a:lnTo>
                <a:lnTo>
                  <a:pt x="469900" y="553085"/>
                </a:lnTo>
                <a:lnTo>
                  <a:pt x="469900" y="547751"/>
                </a:lnTo>
                <a:close/>
              </a:path>
              <a:path w="706120" h="1702435">
                <a:moveTo>
                  <a:pt x="144145" y="1251203"/>
                </a:moveTo>
                <a:lnTo>
                  <a:pt x="128143" y="1251203"/>
                </a:lnTo>
                <a:lnTo>
                  <a:pt x="122808" y="1256538"/>
                </a:lnTo>
                <a:lnTo>
                  <a:pt x="122808" y="1423035"/>
                </a:lnTo>
                <a:lnTo>
                  <a:pt x="119891" y="1441954"/>
                </a:lnTo>
                <a:lnTo>
                  <a:pt x="111474" y="1457325"/>
                </a:lnTo>
                <a:lnTo>
                  <a:pt x="98055" y="1467647"/>
                </a:lnTo>
                <a:lnTo>
                  <a:pt x="80136" y="1471422"/>
                </a:lnTo>
                <a:lnTo>
                  <a:pt x="149478" y="1471422"/>
                </a:lnTo>
                <a:lnTo>
                  <a:pt x="149478" y="1256538"/>
                </a:lnTo>
                <a:lnTo>
                  <a:pt x="144145" y="1251203"/>
                </a:lnTo>
                <a:close/>
              </a:path>
              <a:path w="706120" h="1702435">
                <a:moveTo>
                  <a:pt x="549712" y="1176020"/>
                </a:moveTo>
                <a:lnTo>
                  <a:pt x="517905" y="1176020"/>
                </a:lnTo>
                <a:lnTo>
                  <a:pt x="603376" y="1272666"/>
                </a:lnTo>
                <a:lnTo>
                  <a:pt x="603376" y="1278127"/>
                </a:lnTo>
                <a:lnTo>
                  <a:pt x="624982" y="1287043"/>
                </a:lnTo>
                <a:lnTo>
                  <a:pt x="648112" y="1289446"/>
                </a:lnTo>
                <a:lnTo>
                  <a:pt x="670242" y="1284825"/>
                </a:lnTo>
                <a:lnTo>
                  <a:pt x="688848" y="1272666"/>
                </a:lnTo>
                <a:lnTo>
                  <a:pt x="694281" y="1264634"/>
                </a:lnTo>
                <a:lnTo>
                  <a:pt x="645445" y="1264634"/>
                </a:lnTo>
                <a:lnTo>
                  <a:pt x="632150" y="1262610"/>
                </a:lnTo>
                <a:lnTo>
                  <a:pt x="619378" y="1256538"/>
                </a:lnTo>
                <a:lnTo>
                  <a:pt x="549712" y="1176020"/>
                </a:lnTo>
                <a:close/>
              </a:path>
              <a:path w="706120" h="1702435">
                <a:moveTo>
                  <a:pt x="469900" y="741045"/>
                </a:moveTo>
                <a:lnTo>
                  <a:pt x="443229" y="741045"/>
                </a:lnTo>
                <a:lnTo>
                  <a:pt x="443229" y="848487"/>
                </a:lnTo>
                <a:lnTo>
                  <a:pt x="448564" y="848487"/>
                </a:lnTo>
                <a:lnTo>
                  <a:pt x="468399" y="861583"/>
                </a:lnTo>
                <a:lnTo>
                  <a:pt x="504070" y="893778"/>
                </a:lnTo>
                <a:lnTo>
                  <a:pt x="548362" y="962782"/>
                </a:lnTo>
                <a:lnTo>
                  <a:pt x="579002" y="1017470"/>
                </a:lnTo>
                <a:lnTo>
                  <a:pt x="608053" y="1072529"/>
                </a:lnTo>
                <a:lnTo>
                  <a:pt x="633737" y="1123549"/>
                </a:lnTo>
                <a:lnTo>
                  <a:pt x="654281" y="1166120"/>
                </a:lnTo>
                <a:lnTo>
                  <a:pt x="672846" y="1208277"/>
                </a:lnTo>
                <a:lnTo>
                  <a:pt x="678763" y="1220354"/>
                </a:lnTo>
                <a:lnTo>
                  <a:pt x="657740" y="1262610"/>
                </a:lnTo>
                <a:lnTo>
                  <a:pt x="645445" y="1264634"/>
                </a:lnTo>
                <a:lnTo>
                  <a:pt x="694281" y="1264634"/>
                </a:lnTo>
                <a:lnTo>
                  <a:pt x="700932" y="1254799"/>
                </a:lnTo>
                <a:lnTo>
                  <a:pt x="705516" y="1234408"/>
                </a:lnTo>
                <a:lnTo>
                  <a:pt x="703099" y="1213016"/>
                </a:lnTo>
                <a:lnTo>
                  <a:pt x="687285" y="1178024"/>
                </a:lnTo>
                <a:lnTo>
                  <a:pt x="651164" y="1105181"/>
                </a:lnTo>
                <a:lnTo>
                  <a:pt x="625493" y="1054720"/>
                </a:lnTo>
                <a:lnTo>
                  <a:pt x="597119" y="1000408"/>
                </a:lnTo>
                <a:lnTo>
                  <a:pt x="567818" y="946374"/>
                </a:lnTo>
                <a:lnTo>
                  <a:pt x="539369" y="896747"/>
                </a:lnTo>
                <a:lnTo>
                  <a:pt x="506587" y="860551"/>
                </a:lnTo>
                <a:lnTo>
                  <a:pt x="469900" y="832358"/>
                </a:lnTo>
                <a:lnTo>
                  <a:pt x="469900" y="741045"/>
                </a:lnTo>
                <a:close/>
              </a:path>
              <a:path w="706120" h="1702435">
                <a:moveTo>
                  <a:pt x="234950" y="741045"/>
                </a:moveTo>
                <a:lnTo>
                  <a:pt x="202946" y="741045"/>
                </a:lnTo>
                <a:lnTo>
                  <a:pt x="202946" y="767969"/>
                </a:lnTo>
                <a:lnTo>
                  <a:pt x="208279" y="773302"/>
                </a:lnTo>
                <a:lnTo>
                  <a:pt x="357758" y="773302"/>
                </a:lnTo>
                <a:lnTo>
                  <a:pt x="363093" y="767969"/>
                </a:lnTo>
                <a:lnTo>
                  <a:pt x="363093" y="746378"/>
                </a:lnTo>
                <a:lnTo>
                  <a:pt x="234950" y="746378"/>
                </a:lnTo>
                <a:lnTo>
                  <a:pt x="234950" y="741045"/>
                </a:lnTo>
                <a:close/>
              </a:path>
              <a:path w="706120" h="1702435">
                <a:moveTo>
                  <a:pt x="363093" y="639063"/>
                </a:moveTo>
                <a:lnTo>
                  <a:pt x="336423" y="639063"/>
                </a:lnTo>
                <a:lnTo>
                  <a:pt x="336423" y="746378"/>
                </a:lnTo>
                <a:lnTo>
                  <a:pt x="363093" y="746378"/>
                </a:lnTo>
                <a:lnTo>
                  <a:pt x="363093" y="741045"/>
                </a:lnTo>
                <a:lnTo>
                  <a:pt x="469900" y="741045"/>
                </a:lnTo>
                <a:lnTo>
                  <a:pt x="469900" y="708787"/>
                </a:lnTo>
                <a:lnTo>
                  <a:pt x="363093" y="708787"/>
                </a:lnTo>
                <a:lnTo>
                  <a:pt x="363093" y="671195"/>
                </a:lnTo>
                <a:lnTo>
                  <a:pt x="469900" y="671195"/>
                </a:lnTo>
                <a:lnTo>
                  <a:pt x="469900" y="644398"/>
                </a:lnTo>
                <a:lnTo>
                  <a:pt x="363093" y="644398"/>
                </a:lnTo>
                <a:lnTo>
                  <a:pt x="363093" y="639063"/>
                </a:lnTo>
                <a:close/>
              </a:path>
              <a:path w="706120" h="1702435">
                <a:moveTo>
                  <a:pt x="234950" y="671195"/>
                </a:moveTo>
                <a:lnTo>
                  <a:pt x="202946" y="671195"/>
                </a:lnTo>
                <a:lnTo>
                  <a:pt x="202946" y="708787"/>
                </a:lnTo>
                <a:lnTo>
                  <a:pt x="234950" y="708787"/>
                </a:lnTo>
                <a:lnTo>
                  <a:pt x="234950" y="671195"/>
                </a:lnTo>
                <a:close/>
              </a:path>
              <a:path w="706120" h="1702435">
                <a:moveTo>
                  <a:pt x="469900" y="671195"/>
                </a:moveTo>
                <a:lnTo>
                  <a:pt x="443229" y="671195"/>
                </a:lnTo>
                <a:lnTo>
                  <a:pt x="443229" y="708787"/>
                </a:lnTo>
                <a:lnTo>
                  <a:pt x="469900" y="708787"/>
                </a:lnTo>
                <a:lnTo>
                  <a:pt x="469900" y="671195"/>
                </a:lnTo>
                <a:close/>
              </a:path>
              <a:path w="706120" h="1702435">
                <a:moveTo>
                  <a:pt x="357758" y="606805"/>
                </a:moveTo>
                <a:lnTo>
                  <a:pt x="208279" y="606805"/>
                </a:lnTo>
                <a:lnTo>
                  <a:pt x="202946" y="617601"/>
                </a:lnTo>
                <a:lnTo>
                  <a:pt x="202946" y="644398"/>
                </a:lnTo>
                <a:lnTo>
                  <a:pt x="234950" y="644398"/>
                </a:lnTo>
                <a:lnTo>
                  <a:pt x="234950" y="639063"/>
                </a:lnTo>
                <a:lnTo>
                  <a:pt x="363093" y="639063"/>
                </a:lnTo>
                <a:lnTo>
                  <a:pt x="363093" y="617601"/>
                </a:lnTo>
                <a:lnTo>
                  <a:pt x="357758" y="606805"/>
                </a:lnTo>
                <a:close/>
              </a:path>
              <a:path w="706120" h="1702435">
                <a:moveTo>
                  <a:pt x="469900" y="553085"/>
                </a:moveTo>
                <a:lnTo>
                  <a:pt x="443229" y="553085"/>
                </a:lnTo>
                <a:lnTo>
                  <a:pt x="443229" y="644398"/>
                </a:lnTo>
                <a:lnTo>
                  <a:pt x="469900" y="644398"/>
                </a:lnTo>
                <a:lnTo>
                  <a:pt x="469900" y="553085"/>
                </a:lnTo>
                <a:close/>
              </a:path>
              <a:path w="706120" h="1702435">
                <a:moveTo>
                  <a:pt x="53340" y="0"/>
                </a:moveTo>
                <a:lnTo>
                  <a:pt x="32003" y="0"/>
                </a:lnTo>
                <a:lnTo>
                  <a:pt x="32003" y="542416"/>
                </a:lnTo>
                <a:lnTo>
                  <a:pt x="37337" y="547751"/>
                </a:lnTo>
                <a:lnTo>
                  <a:pt x="533907" y="547751"/>
                </a:lnTo>
                <a:lnTo>
                  <a:pt x="539369" y="542416"/>
                </a:lnTo>
                <a:lnTo>
                  <a:pt x="539369" y="520953"/>
                </a:lnTo>
                <a:lnTo>
                  <a:pt x="53340" y="520953"/>
                </a:lnTo>
                <a:lnTo>
                  <a:pt x="53340" y="0"/>
                </a:lnTo>
                <a:close/>
              </a:path>
              <a:path w="706120" h="1702435">
                <a:moveTo>
                  <a:pt x="539369" y="0"/>
                </a:moveTo>
                <a:lnTo>
                  <a:pt x="512572" y="0"/>
                </a:lnTo>
                <a:lnTo>
                  <a:pt x="512572" y="520953"/>
                </a:lnTo>
                <a:lnTo>
                  <a:pt x="539369" y="520953"/>
                </a:lnTo>
                <a:lnTo>
                  <a:pt x="5393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76516" y="3566159"/>
            <a:ext cx="15240" cy="32384"/>
          </a:xfrm>
          <a:custGeom>
            <a:avLst/>
            <a:gdLst/>
            <a:ahLst/>
            <a:cxnLst/>
            <a:rect l="l" t="t" r="r" b="b"/>
            <a:pathLst>
              <a:path w="15240" h="32385">
                <a:moveTo>
                  <a:pt x="10159" y="0"/>
                </a:moveTo>
                <a:lnTo>
                  <a:pt x="5079" y="0"/>
                </a:lnTo>
                <a:lnTo>
                  <a:pt x="0" y="5333"/>
                </a:lnTo>
                <a:lnTo>
                  <a:pt x="0" y="26669"/>
                </a:lnTo>
                <a:lnTo>
                  <a:pt x="5079" y="32003"/>
                </a:lnTo>
                <a:lnTo>
                  <a:pt x="10159" y="32003"/>
                </a:lnTo>
                <a:lnTo>
                  <a:pt x="15239" y="26669"/>
                </a:lnTo>
                <a:lnTo>
                  <a:pt x="15239" y="5333"/>
                </a:lnTo>
                <a:lnTo>
                  <a:pt x="10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06995" y="3566159"/>
            <a:ext cx="17145" cy="32384"/>
          </a:xfrm>
          <a:custGeom>
            <a:avLst/>
            <a:gdLst/>
            <a:ahLst/>
            <a:cxnLst/>
            <a:rect l="l" t="t" r="r" b="b"/>
            <a:pathLst>
              <a:path w="17145" h="32385">
                <a:moveTo>
                  <a:pt x="16763" y="0"/>
                </a:moveTo>
                <a:lnTo>
                  <a:pt x="5587" y="0"/>
                </a:lnTo>
                <a:lnTo>
                  <a:pt x="0" y="5333"/>
                </a:lnTo>
                <a:lnTo>
                  <a:pt x="0" y="26669"/>
                </a:lnTo>
                <a:lnTo>
                  <a:pt x="5587" y="32003"/>
                </a:lnTo>
                <a:lnTo>
                  <a:pt x="16763" y="32003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06411" y="3529584"/>
            <a:ext cx="187960" cy="401320"/>
          </a:xfrm>
          <a:custGeom>
            <a:avLst/>
            <a:gdLst/>
            <a:ahLst/>
            <a:cxnLst/>
            <a:rect l="l" t="t" r="r" b="b"/>
            <a:pathLst>
              <a:path w="187959" h="401320">
                <a:moveTo>
                  <a:pt x="182118" y="80136"/>
                </a:moveTo>
                <a:lnTo>
                  <a:pt x="5334" y="80136"/>
                </a:lnTo>
                <a:lnTo>
                  <a:pt x="0" y="85470"/>
                </a:lnTo>
                <a:lnTo>
                  <a:pt x="0" y="326008"/>
                </a:lnTo>
                <a:lnTo>
                  <a:pt x="5689" y="355726"/>
                </a:lnTo>
                <a:lnTo>
                  <a:pt x="21417" y="379437"/>
                </a:lnTo>
                <a:lnTo>
                  <a:pt x="45166" y="395133"/>
                </a:lnTo>
                <a:lnTo>
                  <a:pt x="74930" y="400811"/>
                </a:lnTo>
                <a:lnTo>
                  <a:pt x="112522" y="400811"/>
                </a:lnTo>
                <a:lnTo>
                  <a:pt x="142285" y="395133"/>
                </a:lnTo>
                <a:lnTo>
                  <a:pt x="166034" y="379437"/>
                </a:lnTo>
                <a:lnTo>
                  <a:pt x="74923" y="379436"/>
                </a:lnTo>
                <a:lnTo>
                  <a:pt x="56157" y="374845"/>
                </a:lnTo>
                <a:lnTo>
                  <a:pt x="40862" y="362738"/>
                </a:lnTo>
                <a:lnTo>
                  <a:pt x="30567" y="345624"/>
                </a:lnTo>
                <a:lnTo>
                  <a:pt x="26797" y="326008"/>
                </a:lnTo>
                <a:lnTo>
                  <a:pt x="26797" y="106933"/>
                </a:lnTo>
                <a:lnTo>
                  <a:pt x="187452" y="106933"/>
                </a:lnTo>
                <a:lnTo>
                  <a:pt x="187452" y="85470"/>
                </a:lnTo>
                <a:lnTo>
                  <a:pt x="182118" y="80136"/>
                </a:lnTo>
                <a:close/>
              </a:path>
              <a:path w="187959" h="401320">
                <a:moveTo>
                  <a:pt x="187452" y="106933"/>
                </a:moveTo>
                <a:lnTo>
                  <a:pt x="160655" y="106933"/>
                </a:lnTo>
                <a:lnTo>
                  <a:pt x="160655" y="326008"/>
                </a:lnTo>
                <a:lnTo>
                  <a:pt x="156884" y="345624"/>
                </a:lnTo>
                <a:lnTo>
                  <a:pt x="146589" y="362738"/>
                </a:lnTo>
                <a:lnTo>
                  <a:pt x="131294" y="374845"/>
                </a:lnTo>
                <a:lnTo>
                  <a:pt x="112522" y="379437"/>
                </a:lnTo>
                <a:lnTo>
                  <a:pt x="166036" y="379436"/>
                </a:lnTo>
                <a:lnTo>
                  <a:pt x="181762" y="355726"/>
                </a:lnTo>
                <a:lnTo>
                  <a:pt x="187452" y="326008"/>
                </a:lnTo>
                <a:lnTo>
                  <a:pt x="187452" y="106933"/>
                </a:lnTo>
                <a:close/>
              </a:path>
              <a:path w="187959" h="401320">
                <a:moveTo>
                  <a:pt x="149987" y="0"/>
                </a:moveTo>
                <a:lnTo>
                  <a:pt x="37465" y="0"/>
                </a:lnTo>
                <a:lnTo>
                  <a:pt x="32131" y="5333"/>
                </a:lnTo>
                <a:lnTo>
                  <a:pt x="32131" y="80136"/>
                </a:lnTo>
                <a:lnTo>
                  <a:pt x="58928" y="80136"/>
                </a:lnTo>
                <a:lnTo>
                  <a:pt x="58928" y="26669"/>
                </a:lnTo>
                <a:lnTo>
                  <a:pt x="155321" y="26669"/>
                </a:lnTo>
                <a:lnTo>
                  <a:pt x="155321" y="5333"/>
                </a:lnTo>
                <a:lnTo>
                  <a:pt x="149987" y="0"/>
                </a:lnTo>
                <a:close/>
              </a:path>
              <a:path w="187959" h="401320">
                <a:moveTo>
                  <a:pt x="155321" y="26669"/>
                </a:moveTo>
                <a:lnTo>
                  <a:pt x="128524" y="26669"/>
                </a:lnTo>
                <a:lnTo>
                  <a:pt x="128524" y="80136"/>
                </a:lnTo>
                <a:lnTo>
                  <a:pt x="155321" y="80136"/>
                </a:lnTo>
                <a:lnTo>
                  <a:pt x="155321" y="26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49083" y="3657600"/>
            <a:ext cx="102235" cy="27940"/>
          </a:xfrm>
          <a:custGeom>
            <a:avLst/>
            <a:gdLst/>
            <a:ahLst/>
            <a:cxnLst/>
            <a:rect l="l" t="t" r="r" b="b"/>
            <a:pathLst>
              <a:path w="102234" h="27939">
                <a:moveTo>
                  <a:pt x="96774" y="0"/>
                </a:moveTo>
                <a:lnTo>
                  <a:pt x="5334" y="0"/>
                </a:lnTo>
                <a:lnTo>
                  <a:pt x="0" y="5461"/>
                </a:lnTo>
                <a:lnTo>
                  <a:pt x="0" y="21971"/>
                </a:lnTo>
                <a:lnTo>
                  <a:pt x="5334" y="27431"/>
                </a:lnTo>
                <a:lnTo>
                  <a:pt x="96774" y="27431"/>
                </a:lnTo>
                <a:lnTo>
                  <a:pt x="102108" y="21971"/>
                </a:lnTo>
                <a:lnTo>
                  <a:pt x="102108" y="5461"/>
                </a:lnTo>
                <a:lnTo>
                  <a:pt x="96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84007" y="3366515"/>
            <a:ext cx="524510" cy="372110"/>
          </a:xfrm>
          <a:custGeom>
            <a:avLst/>
            <a:gdLst/>
            <a:ahLst/>
            <a:cxnLst/>
            <a:rect l="l" t="t" r="r" b="b"/>
            <a:pathLst>
              <a:path w="524509" h="372110">
                <a:moveTo>
                  <a:pt x="470789" y="344931"/>
                </a:moveTo>
                <a:lnTo>
                  <a:pt x="5334" y="344931"/>
                </a:lnTo>
                <a:lnTo>
                  <a:pt x="0" y="350265"/>
                </a:lnTo>
                <a:lnTo>
                  <a:pt x="0" y="366521"/>
                </a:lnTo>
                <a:lnTo>
                  <a:pt x="5334" y="371855"/>
                </a:lnTo>
                <a:lnTo>
                  <a:pt x="460121" y="371855"/>
                </a:lnTo>
                <a:lnTo>
                  <a:pt x="461037" y="363845"/>
                </a:lnTo>
                <a:lnTo>
                  <a:pt x="463454" y="356346"/>
                </a:lnTo>
                <a:lnTo>
                  <a:pt x="466871" y="349871"/>
                </a:lnTo>
                <a:lnTo>
                  <a:pt x="470789" y="344931"/>
                </a:lnTo>
                <a:close/>
              </a:path>
              <a:path w="524509" h="372110">
                <a:moveTo>
                  <a:pt x="106934" y="231774"/>
                </a:moveTo>
                <a:lnTo>
                  <a:pt x="26797" y="231774"/>
                </a:lnTo>
                <a:lnTo>
                  <a:pt x="21336" y="237108"/>
                </a:lnTo>
                <a:lnTo>
                  <a:pt x="21336" y="344931"/>
                </a:lnTo>
                <a:lnTo>
                  <a:pt x="48133" y="344931"/>
                </a:lnTo>
                <a:lnTo>
                  <a:pt x="48133" y="258698"/>
                </a:lnTo>
                <a:lnTo>
                  <a:pt x="112395" y="258698"/>
                </a:lnTo>
                <a:lnTo>
                  <a:pt x="112395" y="237108"/>
                </a:lnTo>
                <a:lnTo>
                  <a:pt x="106934" y="231774"/>
                </a:lnTo>
                <a:close/>
              </a:path>
              <a:path w="524509" h="372110">
                <a:moveTo>
                  <a:pt x="112395" y="258698"/>
                </a:moveTo>
                <a:lnTo>
                  <a:pt x="90932" y="258698"/>
                </a:lnTo>
                <a:lnTo>
                  <a:pt x="90932" y="344931"/>
                </a:lnTo>
                <a:lnTo>
                  <a:pt x="112395" y="344931"/>
                </a:lnTo>
                <a:lnTo>
                  <a:pt x="112395" y="258698"/>
                </a:lnTo>
                <a:close/>
              </a:path>
              <a:path w="524509" h="372110">
                <a:moveTo>
                  <a:pt x="246125" y="113156"/>
                </a:moveTo>
                <a:lnTo>
                  <a:pt x="165862" y="113156"/>
                </a:lnTo>
                <a:lnTo>
                  <a:pt x="155194" y="118617"/>
                </a:lnTo>
                <a:lnTo>
                  <a:pt x="155194" y="344931"/>
                </a:lnTo>
                <a:lnTo>
                  <a:pt x="181864" y="344931"/>
                </a:lnTo>
                <a:lnTo>
                  <a:pt x="181864" y="140080"/>
                </a:lnTo>
                <a:lnTo>
                  <a:pt x="251460" y="140080"/>
                </a:lnTo>
                <a:lnTo>
                  <a:pt x="251460" y="118617"/>
                </a:lnTo>
                <a:lnTo>
                  <a:pt x="246125" y="113156"/>
                </a:lnTo>
                <a:close/>
              </a:path>
              <a:path w="524509" h="372110">
                <a:moveTo>
                  <a:pt x="251460" y="140080"/>
                </a:moveTo>
                <a:lnTo>
                  <a:pt x="224663" y="140080"/>
                </a:lnTo>
                <a:lnTo>
                  <a:pt x="224663" y="344931"/>
                </a:lnTo>
                <a:lnTo>
                  <a:pt x="251460" y="344931"/>
                </a:lnTo>
                <a:lnTo>
                  <a:pt x="251460" y="140080"/>
                </a:lnTo>
                <a:close/>
              </a:path>
              <a:path w="524509" h="372110">
                <a:moveTo>
                  <a:pt x="385191" y="161670"/>
                </a:moveTo>
                <a:lnTo>
                  <a:pt x="299593" y="161670"/>
                </a:lnTo>
                <a:lnTo>
                  <a:pt x="294259" y="167004"/>
                </a:lnTo>
                <a:lnTo>
                  <a:pt x="294259" y="344931"/>
                </a:lnTo>
                <a:lnTo>
                  <a:pt x="320928" y="344931"/>
                </a:lnTo>
                <a:lnTo>
                  <a:pt x="320928" y="188594"/>
                </a:lnTo>
                <a:lnTo>
                  <a:pt x="390525" y="188594"/>
                </a:lnTo>
                <a:lnTo>
                  <a:pt x="390525" y="167004"/>
                </a:lnTo>
                <a:lnTo>
                  <a:pt x="385191" y="161670"/>
                </a:lnTo>
                <a:close/>
              </a:path>
              <a:path w="524509" h="372110">
                <a:moveTo>
                  <a:pt x="390525" y="188594"/>
                </a:moveTo>
                <a:lnTo>
                  <a:pt x="363727" y="188594"/>
                </a:lnTo>
                <a:lnTo>
                  <a:pt x="363727" y="344931"/>
                </a:lnTo>
                <a:lnTo>
                  <a:pt x="390525" y="344931"/>
                </a:lnTo>
                <a:lnTo>
                  <a:pt x="390525" y="188594"/>
                </a:lnTo>
                <a:close/>
              </a:path>
              <a:path w="524509" h="372110">
                <a:moveTo>
                  <a:pt x="518922" y="0"/>
                </a:moveTo>
                <a:lnTo>
                  <a:pt x="438658" y="0"/>
                </a:lnTo>
                <a:lnTo>
                  <a:pt x="433324" y="5333"/>
                </a:lnTo>
                <a:lnTo>
                  <a:pt x="433324" y="344931"/>
                </a:lnTo>
                <a:lnTo>
                  <a:pt x="460121" y="344931"/>
                </a:lnTo>
                <a:lnTo>
                  <a:pt x="460121" y="26923"/>
                </a:lnTo>
                <a:lnTo>
                  <a:pt x="524256" y="26923"/>
                </a:lnTo>
                <a:lnTo>
                  <a:pt x="524256" y="5333"/>
                </a:lnTo>
                <a:lnTo>
                  <a:pt x="518922" y="0"/>
                </a:lnTo>
                <a:close/>
              </a:path>
              <a:path w="524509" h="372110">
                <a:moveTo>
                  <a:pt x="524256" y="26923"/>
                </a:moveTo>
                <a:lnTo>
                  <a:pt x="502920" y="26923"/>
                </a:lnTo>
                <a:lnTo>
                  <a:pt x="502920" y="318007"/>
                </a:lnTo>
                <a:lnTo>
                  <a:pt x="508253" y="318007"/>
                </a:lnTo>
                <a:lnTo>
                  <a:pt x="518922" y="312546"/>
                </a:lnTo>
                <a:lnTo>
                  <a:pt x="524256" y="312546"/>
                </a:lnTo>
                <a:lnTo>
                  <a:pt x="524256" y="26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96556" y="2674620"/>
            <a:ext cx="937260" cy="1256030"/>
          </a:xfrm>
          <a:custGeom>
            <a:avLst/>
            <a:gdLst/>
            <a:ahLst/>
            <a:cxnLst/>
            <a:rect l="l" t="t" r="r" b="b"/>
            <a:pathLst>
              <a:path w="937259" h="1256029">
                <a:moveTo>
                  <a:pt x="610616" y="0"/>
                </a:moveTo>
                <a:lnTo>
                  <a:pt x="5334" y="0"/>
                </a:lnTo>
                <a:lnTo>
                  <a:pt x="0" y="5334"/>
                </a:lnTo>
                <a:lnTo>
                  <a:pt x="0" y="1250403"/>
                </a:lnTo>
                <a:lnTo>
                  <a:pt x="5334" y="1255776"/>
                </a:lnTo>
                <a:lnTo>
                  <a:pt x="648080" y="1255776"/>
                </a:lnTo>
                <a:lnTo>
                  <a:pt x="648080" y="1234300"/>
                </a:lnTo>
                <a:lnTo>
                  <a:pt x="26797" y="1234300"/>
                </a:lnTo>
                <a:lnTo>
                  <a:pt x="26797" y="26797"/>
                </a:lnTo>
                <a:lnTo>
                  <a:pt x="632028" y="26797"/>
                </a:lnTo>
                <a:lnTo>
                  <a:pt x="610616" y="5334"/>
                </a:lnTo>
                <a:lnTo>
                  <a:pt x="610616" y="0"/>
                </a:lnTo>
                <a:close/>
              </a:path>
              <a:path w="937259" h="1256029">
                <a:moveTo>
                  <a:pt x="632028" y="26797"/>
                </a:moveTo>
                <a:lnTo>
                  <a:pt x="589152" y="26797"/>
                </a:lnTo>
                <a:lnTo>
                  <a:pt x="589152" y="343407"/>
                </a:lnTo>
                <a:lnTo>
                  <a:pt x="594487" y="348869"/>
                </a:lnTo>
                <a:lnTo>
                  <a:pt x="910463" y="348869"/>
                </a:lnTo>
                <a:lnTo>
                  <a:pt x="910463" y="965962"/>
                </a:lnTo>
                <a:lnTo>
                  <a:pt x="913546" y="971734"/>
                </a:lnTo>
                <a:lnTo>
                  <a:pt x="915130" y="980043"/>
                </a:lnTo>
                <a:lnTo>
                  <a:pt x="915713" y="989375"/>
                </a:lnTo>
                <a:lnTo>
                  <a:pt x="915797" y="1019683"/>
                </a:lnTo>
                <a:lnTo>
                  <a:pt x="921130" y="1019683"/>
                </a:lnTo>
                <a:lnTo>
                  <a:pt x="926592" y="1014222"/>
                </a:lnTo>
                <a:lnTo>
                  <a:pt x="937260" y="1008888"/>
                </a:lnTo>
                <a:lnTo>
                  <a:pt x="937260" y="332740"/>
                </a:lnTo>
                <a:lnTo>
                  <a:pt x="931926" y="332740"/>
                </a:lnTo>
                <a:lnTo>
                  <a:pt x="931926" y="327406"/>
                </a:lnTo>
                <a:lnTo>
                  <a:pt x="926477" y="321944"/>
                </a:lnTo>
                <a:lnTo>
                  <a:pt x="615950" y="321944"/>
                </a:lnTo>
                <a:lnTo>
                  <a:pt x="615950" y="42925"/>
                </a:lnTo>
                <a:lnTo>
                  <a:pt x="648119" y="42925"/>
                </a:lnTo>
                <a:lnTo>
                  <a:pt x="632028" y="26797"/>
                </a:lnTo>
                <a:close/>
              </a:path>
              <a:path w="937259" h="1256029">
                <a:moveTo>
                  <a:pt x="648119" y="42925"/>
                </a:moveTo>
                <a:lnTo>
                  <a:pt x="615950" y="42925"/>
                </a:lnTo>
                <a:lnTo>
                  <a:pt x="889000" y="321944"/>
                </a:lnTo>
                <a:lnTo>
                  <a:pt x="926477" y="321944"/>
                </a:lnTo>
                <a:lnTo>
                  <a:pt x="648119" y="429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84007" y="2895600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213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84007" y="3055620"/>
            <a:ext cx="251460" cy="27940"/>
          </a:xfrm>
          <a:custGeom>
            <a:avLst/>
            <a:gdLst/>
            <a:ahLst/>
            <a:cxnLst/>
            <a:rect l="l" t="t" r="r" b="b"/>
            <a:pathLst>
              <a:path w="251459" h="27939">
                <a:moveTo>
                  <a:pt x="246125" y="0"/>
                </a:moveTo>
                <a:lnTo>
                  <a:pt x="5334" y="0"/>
                </a:lnTo>
                <a:lnTo>
                  <a:pt x="0" y="5461"/>
                </a:lnTo>
                <a:lnTo>
                  <a:pt x="0" y="21971"/>
                </a:lnTo>
                <a:lnTo>
                  <a:pt x="5334" y="27431"/>
                </a:lnTo>
                <a:lnTo>
                  <a:pt x="246125" y="27431"/>
                </a:lnTo>
                <a:lnTo>
                  <a:pt x="251460" y="21971"/>
                </a:lnTo>
                <a:lnTo>
                  <a:pt x="251460" y="5461"/>
                </a:lnTo>
                <a:lnTo>
                  <a:pt x="2461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16011" y="3185160"/>
            <a:ext cx="480059" cy="300355"/>
          </a:xfrm>
          <a:custGeom>
            <a:avLst/>
            <a:gdLst/>
            <a:ahLst/>
            <a:cxnLst/>
            <a:rect l="l" t="t" r="r" b="b"/>
            <a:pathLst>
              <a:path w="480059" h="300354">
                <a:moveTo>
                  <a:pt x="170688" y="112521"/>
                </a:moveTo>
                <a:lnTo>
                  <a:pt x="158936" y="115377"/>
                </a:lnTo>
                <a:lnTo>
                  <a:pt x="148685" y="123269"/>
                </a:lnTo>
                <a:lnTo>
                  <a:pt x="141434" y="135185"/>
                </a:lnTo>
                <a:lnTo>
                  <a:pt x="138684" y="150113"/>
                </a:lnTo>
                <a:lnTo>
                  <a:pt x="138684" y="160781"/>
                </a:lnTo>
                <a:lnTo>
                  <a:pt x="53340" y="230504"/>
                </a:lnTo>
                <a:lnTo>
                  <a:pt x="37338" y="230504"/>
                </a:lnTo>
                <a:lnTo>
                  <a:pt x="22502" y="233275"/>
                </a:lnTo>
                <a:lnTo>
                  <a:pt x="10668" y="240569"/>
                </a:lnTo>
                <a:lnTo>
                  <a:pt x="2833" y="250864"/>
                </a:lnTo>
                <a:lnTo>
                  <a:pt x="0" y="262635"/>
                </a:lnTo>
                <a:lnTo>
                  <a:pt x="2833" y="277564"/>
                </a:lnTo>
                <a:lnTo>
                  <a:pt x="10668" y="289480"/>
                </a:lnTo>
                <a:lnTo>
                  <a:pt x="22502" y="297372"/>
                </a:lnTo>
                <a:lnTo>
                  <a:pt x="37338" y="300227"/>
                </a:lnTo>
                <a:lnTo>
                  <a:pt x="49089" y="297372"/>
                </a:lnTo>
                <a:lnTo>
                  <a:pt x="59340" y="289480"/>
                </a:lnTo>
                <a:lnTo>
                  <a:pt x="66591" y="277564"/>
                </a:lnTo>
                <a:lnTo>
                  <a:pt x="67353" y="273431"/>
                </a:lnTo>
                <a:lnTo>
                  <a:pt x="32004" y="273431"/>
                </a:lnTo>
                <a:lnTo>
                  <a:pt x="26670" y="268096"/>
                </a:lnTo>
                <a:lnTo>
                  <a:pt x="26670" y="257301"/>
                </a:lnTo>
                <a:lnTo>
                  <a:pt x="32004" y="251967"/>
                </a:lnTo>
                <a:lnTo>
                  <a:pt x="69342" y="251967"/>
                </a:lnTo>
                <a:lnTo>
                  <a:pt x="154686" y="182244"/>
                </a:lnTo>
                <a:lnTo>
                  <a:pt x="187734" y="182244"/>
                </a:lnTo>
                <a:lnTo>
                  <a:pt x="192440" y="178577"/>
                </a:lnTo>
                <a:lnTo>
                  <a:pt x="197358" y="171576"/>
                </a:lnTo>
                <a:lnTo>
                  <a:pt x="282702" y="171576"/>
                </a:lnTo>
                <a:lnTo>
                  <a:pt x="245143" y="160781"/>
                </a:lnTo>
                <a:lnTo>
                  <a:pt x="165354" y="160781"/>
                </a:lnTo>
                <a:lnTo>
                  <a:pt x="160020" y="155447"/>
                </a:lnTo>
                <a:lnTo>
                  <a:pt x="160020" y="144779"/>
                </a:lnTo>
                <a:lnTo>
                  <a:pt x="165354" y="139445"/>
                </a:lnTo>
                <a:lnTo>
                  <a:pt x="206001" y="139445"/>
                </a:lnTo>
                <a:lnTo>
                  <a:pt x="205192" y="135185"/>
                </a:lnTo>
                <a:lnTo>
                  <a:pt x="197358" y="123269"/>
                </a:lnTo>
                <a:lnTo>
                  <a:pt x="185523" y="115377"/>
                </a:lnTo>
                <a:lnTo>
                  <a:pt x="170688" y="112521"/>
                </a:lnTo>
                <a:close/>
              </a:path>
              <a:path w="480059" h="300354">
                <a:moveTo>
                  <a:pt x="69342" y="251967"/>
                </a:moveTo>
                <a:lnTo>
                  <a:pt x="42672" y="251967"/>
                </a:lnTo>
                <a:lnTo>
                  <a:pt x="42672" y="273431"/>
                </a:lnTo>
                <a:lnTo>
                  <a:pt x="67353" y="273431"/>
                </a:lnTo>
                <a:lnTo>
                  <a:pt x="69342" y="262635"/>
                </a:lnTo>
                <a:lnTo>
                  <a:pt x="69342" y="251967"/>
                </a:lnTo>
                <a:close/>
              </a:path>
              <a:path w="480059" h="300354">
                <a:moveTo>
                  <a:pt x="448056" y="0"/>
                </a:moveTo>
                <a:lnTo>
                  <a:pt x="433220" y="2770"/>
                </a:lnTo>
                <a:lnTo>
                  <a:pt x="421386" y="10064"/>
                </a:lnTo>
                <a:lnTo>
                  <a:pt x="413551" y="20359"/>
                </a:lnTo>
                <a:lnTo>
                  <a:pt x="410718" y="32131"/>
                </a:lnTo>
                <a:lnTo>
                  <a:pt x="410718" y="48259"/>
                </a:lnTo>
                <a:lnTo>
                  <a:pt x="416052" y="53593"/>
                </a:lnTo>
                <a:lnTo>
                  <a:pt x="320040" y="160781"/>
                </a:lnTo>
                <a:lnTo>
                  <a:pt x="309372" y="160781"/>
                </a:lnTo>
                <a:lnTo>
                  <a:pt x="301454" y="161718"/>
                </a:lnTo>
                <a:lnTo>
                  <a:pt x="294036" y="164179"/>
                </a:lnTo>
                <a:lnTo>
                  <a:pt x="287619" y="167639"/>
                </a:lnTo>
                <a:lnTo>
                  <a:pt x="282702" y="171576"/>
                </a:lnTo>
                <a:lnTo>
                  <a:pt x="197358" y="171576"/>
                </a:lnTo>
                <a:lnTo>
                  <a:pt x="272034" y="198373"/>
                </a:lnTo>
                <a:lnTo>
                  <a:pt x="274867" y="210198"/>
                </a:lnTo>
                <a:lnTo>
                  <a:pt x="282701" y="220487"/>
                </a:lnTo>
                <a:lnTo>
                  <a:pt x="294536" y="227752"/>
                </a:lnTo>
                <a:lnTo>
                  <a:pt x="309372" y="230504"/>
                </a:lnTo>
                <a:lnTo>
                  <a:pt x="324207" y="227669"/>
                </a:lnTo>
                <a:lnTo>
                  <a:pt x="336042" y="219821"/>
                </a:lnTo>
                <a:lnTo>
                  <a:pt x="343876" y="207948"/>
                </a:lnTo>
                <a:lnTo>
                  <a:pt x="344682" y="203707"/>
                </a:lnTo>
                <a:lnTo>
                  <a:pt x="304038" y="203707"/>
                </a:lnTo>
                <a:lnTo>
                  <a:pt x="298704" y="198373"/>
                </a:lnTo>
                <a:lnTo>
                  <a:pt x="298704" y="187578"/>
                </a:lnTo>
                <a:lnTo>
                  <a:pt x="346710" y="187578"/>
                </a:lnTo>
                <a:lnTo>
                  <a:pt x="341376" y="182244"/>
                </a:lnTo>
                <a:lnTo>
                  <a:pt x="341376" y="176910"/>
                </a:lnTo>
                <a:lnTo>
                  <a:pt x="432054" y="69722"/>
                </a:lnTo>
                <a:lnTo>
                  <a:pt x="448056" y="69722"/>
                </a:lnTo>
                <a:lnTo>
                  <a:pt x="459807" y="66867"/>
                </a:lnTo>
                <a:lnTo>
                  <a:pt x="470058" y="58975"/>
                </a:lnTo>
                <a:lnTo>
                  <a:pt x="477309" y="47059"/>
                </a:lnTo>
                <a:lnTo>
                  <a:pt x="478071" y="42925"/>
                </a:lnTo>
                <a:lnTo>
                  <a:pt x="437388" y="42925"/>
                </a:lnTo>
                <a:lnTo>
                  <a:pt x="437388" y="26796"/>
                </a:lnTo>
                <a:lnTo>
                  <a:pt x="478813" y="26796"/>
                </a:lnTo>
                <a:lnTo>
                  <a:pt x="477309" y="20359"/>
                </a:lnTo>
                <a:lnTo>
                  <a:pt x="470058" y="10064"/>
                </a:lnTo>
                <a:lnTo>
                  <a:pt x="459807" y="2770"/>
                </a:lnTo>
                <a:lnTo>
                  <a:pt x="448056" y="0"/>
                </a:lnTo>
                <a:close/>
              </a:path>
              <a:path w="480059" h="300354">
                <a:moveTo>
                  <a:pt x="346710" y="187578"/>
                </a:moveTo>
                <a:lnTo>
                  <a:pt x="320040" y="187578"/>
                </a:lnTo>
                <a:lnTo>
                  <a:pt x="320040" y="198373"/>
                </a:lnTo>
                <a:lnTo>
                  <a:pt x="314706" y="203707"/>
                </a:lnTo>
                <a:lnTo>
                  <a:pt x="344682" y="203707"/>
                </a:lnTo>
                <a:lnTo>
                  <a:pt x="346710" y="193039"/>
                </a:lnTo>
                <a:lnTo>
                  <a:pt x="346710" y="187578"/>
                </a:lnTo>
                <a:close/>
              </a:path>
              <a:path w="480059" h="300354">
                <a:moveTo>
                  <a:pt x="187734" y="182244"/>
                </a:moveTo>
                <a:lnTo>
                  <a:pt x="160020" y="182244"/>
                </a:lnTo>
                <a:lnTo>
                  <a:pt x="165354" y="187578"/>
                </a:lnTo>
                <a:lnTo>
                  <a:pt x="170688" y="187578"/>
                </a:lnTo>
                <a:lnTo>
                  <a:pt x="178605" y="186578"/>
                </a:lnTo>
                <a:lnTo>
                  <a:pt x="186023" y="183578"/>
                </a:lnTo>
                <a:lnTo>
                  <a:pt x="187734" y="182244"/>
                </a:lnTo>
                <a:close/>
              </a:path>
              <a:path w="480059" h="300354">
                <a:moveTo>
                  <a:pt x="206001" y="139445"/>
                </a:moveTo>
                <a:lnTo>
                  <a:pt x="176022" y="139445"/>
                </a:lnTo>
                <a:lnTo>
                  <a:pt x="181356" y="144779"/>
                </a:lnTo>
                <a:lnTo>
                  <a:pt x="181356" y="155447"/>
                </a:lnTo>
                <a:lnTo>
                  <a:pt x="176022" y="160781"/>
                </a:lnTo>
                <a:lnTo>
                  <a:pt x="245143" y="160781"/>
                </a:lnTo>
                <a:lnTo>
                  <a:pt x="208026" y="150113"/>
                </a:lnTo>
                <a:lnTo>
                  <a:pt x="206001" y="139445"/>
                </a:lnTo>
                <a:close/>
              </a:path>
              <a:path w="480059" h="300354">
                <a:moveTo>
                  <a:pt x="478813" y="26796"/>
                </a:moveTo>
                <a:lnTo>
                  <a:pt x="453390" y="26796"/>
                </a:lnTo>
                <a:lnTo>
                  <a:pt x="453390" y="42925"/>
                </a:lnTo>
                <a:lnTo>
                  <a:pt x="478071" y="42925"/>
                </a:lnTo>
                <a:lnTo>
                  <a:pt x="480060" y="32131"/>
                </a:lnTo>
                <a:lnTo>
                  <a:pt x="478813" y="26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84007" y="2980944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213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53485" y="3598164"/>
            <a:ext cx="704850" cy="1545590"/>
          </a:xfrm>
          <a:custGeom>
            <a:avLst/>
            <a:gdLst/>
            <a:ahLst/>
            <a:cxnLst/>
            <a:rect l="l" t="t" r="r" b="b"/>
            <a:pathLst>
              <a:path w="704850" h="1545589">
                <a:moveTo>
                  <a:pt x="672226" y="981925"/>
                </a:moveTo>
                <a:lnTo>
                  <a:pt x="174640" y="981925"/>
                </a:lnTo>
                <a:lnTo>
                  <a:pt x="169179" y="992657"/>
                </a:lnTo>
                <a:lnTo>
                  <a:pt x="169179" y="1545335"/>
                </a:lnTo>
                <a:lnTo>
                  <a:pt x="195976" y="1545335"/>
                </a:lnTo>
                <a:lnTo>
                  <a:pt x="195976" y="1159002"/>
                </a:lnTo>
                <a:lnTo>
                  <a:pt x="677560" y="1159002"/>
                </a:lnTo>
                <a:lnTo>
                  <a:pt x="677560" y="1137539"/>
                </a:lnTo>
                <a:lnTo>
                  <a:pt x="195976" y="1137539"/>
                </a:lnTo>
                <a:lnTo>
                  <a:pt x="195976" y="1008761"/>
                </a:lnTo>
                <a:lnTo>
                  <a:pt x="677560" y="1008761"/>
                </a:lnTo>
                <a:lnTo>
                  <a:pt x="677560" y="992657"/>
                </a:lnTo>
                <a:lnTo>
                  <a:pt x="672226" y="981925"/>
                </a:lnTo>
                <a:close/>
              </a:path>
              <a:path w="704850" h="1545589">
                <a:moveTo>
                  <a:pt x="677560" y="1159002"/>
                </a:moveTo>
                <a:lnTo>
                  <a:pt x="650890" y="1159002"/>
                </a:lnTo>
                <a:lnTo>
                  <a:pt x="650890" y="1545335"/>
                </a:lnTo>
                <a:lnTo>
                  <a:pt x="677560" y="1545335"/>
                </a:lnTo>
                <a:lnTo>
                  <a:pt x="677560" y="1159002"/>
                </a:lnTo>
                <a:close/>
              </a:path>
              <a:path w="704850" h="1545589">
                <a:moveTo>
                  <a:pt x="677560" y="1008761"/>
                </a:moveTo>
                <a:lnTo>
                  <a:pt x="650890" y="1008761"/>
                </a:lnTo>
                <a:lnTo>
                  <a:pt x="650890" y="1137539"/>
                </a:lnTo>
                <a:lnTo>
                  <a:pt x="677560" y="1137539"/>
                </a:lnTo>
                <a:lnTo>
                  <a:pt x="677560" y="1008761"/>
                </a:lnTo>
                <a:close/>
              </a:path>
              <a:path w="704850" h="1545589">
                <a:moveTo>
                  <a:pt x="59531" y="413153"/>
                </a:moveTo>
                <a:lnTo>
                  <a:pt x="37971" y="417179"/>
                </a:lnTo>
                <a:lnTo>
                  <a:pt x="19446" y="429260"/>
                </a:lnTo>
                <a:lnTo>
                  <a:pt x="6455" y="447117"/>
                </a:lnTo>
                <a:lnTo>
                  <a:pt x="0" y="467490"/>
                </a:lnTo>
                <a:lnTo>
                  <a:pt x="569" y="488867"/>
                </a:lnTo>
                <a:lnTo>
                  <a:pt x="8651" y="509739"/>
                </a:lnTo>
                <a:lnTo>
                  <a:pt x="17297" y="525525"/>
                </a:lnTo>
                <a:lnTo>
                  <a:pt x="54491" y="598862"/>
                </a:lnTo>
                <a:lnTo>
                  <a:pt x="80232" y="648718"/>
                </a:lnTo>
                <a:lnTo>
                  <a:pt x="108863" y="702234"/>
                </a:lnTo>
                <a:lnTo>
                  <a:pt x="138980" y="755565"/>
                </a:lnTo>
                <a:lnTo>
                  <a:pt x="169179" y="804862"/>
                </a:lnTo>
                <a:lnTo>
                  <a:pt x="197977" y="841746"/>
                </a:lnTo>
                <a:lnTo>
                  <a:pt x="238775" y="874610"/>
                </a:lnTo>
                <a:lnTo>
                  <a:pt x="238775" y="981925"/>
                </a:lnTo>
                <a:lnTo>
                  <a:pt x="265572" y="981925"/>
                </a:lnTo>
                <a:lnTo>
                  <a:pt x="265572" y="858507"/>
                </a:lnTo>
                <a:lnTo>
                  <a:pt x="260238" y="858507"/>
                </a:lnTo>
                <a:lnTo>
                  <a:pt x="254904" y="853147"/>
                </a:lnTo>
                <a:lnTo>
                  <a:pt x="218725" y="824982"/>
                </a:lnTo>
                <a:lnTo>
                  <a:pt x="190642" y="788758"/>
                </a:lnTo>
                <a:lnTo>
                  <a:pt x="137032" y="698211"/>
                </a:lnTo>
                <a:lnTo>
                  <a:pt x="86947" y="603640"/>
                </a:lnTo>
                <a:lnTo>
                  <a:pt x="49910" y="529190"/>
                </a:lnTo>
                <a:lnTo>
                  <a:pt x="35448" y="499008"/>
                </a:lnTo>
                <a:lnTo>
                  <a:pt x="30114" y="499008"/>
                </a:lnTo>
                <a:lnTo>
                  <a:pt x="30114" y="493649"/>
                </a:lnTo>
                <a:lnTo>
                  <a:pt x="24947" y="483923"/>
                </a:lnTo>
                <a:lnTo>
                  <a:pt x="24780" y="472186"/>
                </a:lnTo>
                <a:lnTo>
                  <a:pt x="28614" y="460448"/>
                </a:lnTo>
                <a:lnTo>
                  <a:pt x="35448" y="450723"/>
                </a:lnTo>
                <a:lnTo>
                  <a:pt x="45219" y="441580"/>
                </a:lnTo>
                <a:lnTo>
                  <a:pt x="57515" y="437973"/>
                </a:lnTo>
                <a:lnTo>
                  <a:pt x="112361" y="437973"/>
                </a:lnTo>
                <a:lnTo>
                  <a:pt x="105044" y="429260"/>
                </a:lnTo>
                <a:lnTo>
                  <a:pt x="99710" y="429260"/>
                </a:lnTo>
                <a:lnTo>
                  <a:pt x="81115" y="417179"/>
                </a:lnTo>
                <a:lnTo>
                  <a:pt x="59531" y="413153"/>
                </a:lnTo>
                <a:close/>
              </a:path>
              <a:path w="704850" h="1545589">
                <a:moveTo>
                  <a:pt x="686526" y="230759"/>
                </a:moveTo>
                <a:lnTo>
                  <a:pt x="624093" y="230759"/>
                </a:lnTo>
                <a:lnTo>
                  <a:pt x="643753" y="231459"/>
                </a:lnTo>
                <a:lnTo>
                  <a:pt x="660876" y="240742"/>
                </a:lnTo>
                <a:lnTo>
                  <a:pt x="672974" y="257096"/>
                </a:lnTo>
                <a:lnTo>
                  <a:pt x="677560" y="279006"/>
                </a:lnTo>
                <a:lnTo>
                  <a:pt x="677560" y="686816"/>
                </a:lnTo>
                <a:lnTo>
                  <a:pt x="671621" y="736865"/>
                </a:lnTo>
                <a:lnTo>
                  <a:pt x="654145" y="781384"/>
                </a:lnTo>
                <a:lnTo>
                  <a:pt x="625643" y="818862"/>
                </a:lnTo>
                <a:lnTo>
                  <a:pt x="586628" y="847788"/>
                </a:lnTo>
                <a:lnTo>
                  <a:pt x="586628" y="853147"/>
                </a:lnTo>
                <a:lnTo>
                  <a:pt x="581371" y="858429"/>
                </a:lnTo>
                <a:lnTo>
                  <a:pt x="581294" y="981925"/>
                </a:lnTo>
                <a:lnTo>
                  <a:pt x="608091" y="981925"/>
                </a:lnTo>
                <a:lnTo>
                  <a:pt x="608091" y="869251"/>
                </a:lnTo>
                <a:lnTo>
                  <a:pt x="647940" y="833193"/>
                </a:lnTo>
                <a:lnTo>
                  <a:pt x="678275" y="790097"/>
                </a:lnTo>
                <a:lnTo>
                  <a:pt x="697585" y="740969"/>
                </a:lnTo>
                <a:lnTo>
                  <a:pt x="704357" y="686816"/>
                </a:lnTo>
                <a:lnTo>
                  <a:pt x="704357" y="279006"/>
                </a:lnTo>
                <a:lnTo>
                  <a:pt x="698668" y="249156"/>
                </a:lnTo>
                <a:lnTo>
                  <a:pt x="686526" y="230759"/>
                </a:lnTo>
                <a:close/>
              </a:path>
              <a:path w="704850" h="1545589">
                <a:moveTo>
                  <a:pt x="112361" y="437973"/>
                </a:moveTo>
                <a:lnTo>
                  <a:pt x="57515" y="437973"/>
                </a:lnTo>
                <a:lnTo>
                  <a:pt x="70810" y="439398"/>
                </a:lnTo>
                <a:lnTo>
                  <a:pt x="83581" y="445350"/>
                </a:lnTo>
                <a:lnTo>
                  <a:pt x="190642" y="574128"/>
                </a:lnTo>
                <a:lnTo>
                  <a:pt x="195976" y="579501"/>
                </a:lnTo>
                <a:lnTo>
                  <a:pt x="206644" y="579501"/>
                </a:lnTo>
                <a:lnTo>
                  <a:pt x="212105" y="574128"/>
                </a:lnTo>
                <a:lnTo>
                  <a:pt x="212105" y="531202"/>
                </a:lnTo>
                <a:lnTo>
                  <a:pt x="190642" y="531202"/>
                </a:lnTo>
                <a:lnTo>
                  <a:pt x="112361" y="437973"/>
                </a:lnTo>
                <a:close/>
              </a:path>
              <a:path w="704850" h="1545589">
                <a:moveTo>
                  <a:pt x="260238" y="80518"/>
                </a:moveTo>
                <a:lnTo>
                  <a:pt x="233558" y="86209"/>
                </a:lnTo>
                <a:lnTo>
                  <a:pt x="211391" y="101949"/>
                </a:lnTo>
                <a:lnTo>
                  <a:pt x="196248" y="125737"/>
                </a:lnTo>
                <a:lnTo>
                  <a:pt x="190642" y="155575"/>
                </a:lnTo>
                <a:lnTo>
                  <a:pt x="190642" y="531202"/>
                </a:lnTo>
                <a:lnTo>
                  <a:pt x="212105" y="531202"/>
                </a:lnTo>
                <a:lnTo>
                  <a:pt x="212105" y="155575"/>
                </a:lnTo>
                <a:lnTo>
                  <a:pt x="215774" y="139729"/>
                </a:lnTo>
                <a:lnTo>
                  <a:pt x="225456" y="125396"/>
                </a:lnTo>
                <a:lnTo>
                  <a:pt x="239162" y="114087"/>
                </a:lnTo>
                <a:lnTo>
                  <a:pt x="254904" y="107315"/>
                </a:lnTo>
                <a:lnTo>
                  <a:pt x="335168" y="107315"/>
                </a:lnTo>
                <a:lnTo>
                  <a:pt x="335168" y="96520"/>
                </a:lnTo>
                <a:lnTo>
                  <a:pt x="313705" y="96520"/>
                </a:lnTo>
                <a:lnTo>
                  <a:pt x="301601" y="89519"/>
                </a:lnTo>
                <a:lnTo>
                  <a:pt x="288972" y="84518"/>
                </a:lnTo>
                <a:lnTo>
                  <a:pt x="275343" y="81518"/>
                </a:lnTo>
                <a:lnTo>
                  <a:pt x="260238" y="80518"/>
                </a:lnTo>
                <a:close/>
              </a:path>
              <a:path w="704850" h="1545589">
                <a:moveTo>
                  <a:pt x="563426" y="107315"/>
                </a:moveTo>
                <a:lnTo>
                  <a:pt x="501030" y="107315"/>
                </a:lnTo>
                <a:lnTo>
                  <a:pt x="522940" y="108837"/>
                </a:lnTo>
                <a:lnTo>
                  <a:pt x="539813" y="119395"/>
                </a:lnTo>
                <a:lnTo>
                  <a:pt x="550662" y="135979"/>
                </a:lnTo>
                <a:lnTo>
                  <a:pt x="554497" y="155575"/>
                </a:lnTo>
                <a:lnTo>
                  <a:pt x="554497" y="445350"/>
                </a:lnTo>
                <a:lnTo>
                  <a:pt x="559831" y="456082"/>
                </a:lnTo>
                <a:lnTo>
                  <a:pt x="575960" y="456082"/>
                </a:lnTo>
                <a:lnTo>
                  <a:pt x="581294" y="445350"/>
                </a:lnTo>
                <a:lnTo>
                  <a:pt x="581294" y="279006"/>
                </a:lnTo>
                <a:lnTo>
                  <a:pt x="584213" y="262418"/>
                </a:lnTo>
                <a:lnTo>
                  <a:pt x="592645" y="246838"/>
                </a:lnTo>
                <a:lnTo>
                  <a:pt x="606101" y="235281"/>
                </a:lnTo>
                <a:lnTo>
                  <a:pt x="624093" y="230759"/>
                </a:lnTo>
                <a:lnTo>
                  <a:pt x="686526" y="230759"/>
                </a:lnTo>
                <a:lnTo>
                  <a:pt x="682942" y="225328"/>
                </a:lnTo>
                <a:lnTo>
                  <a:pt x="674869" y="219964"/>
                </a:lnTo>
                <a:lnTo>
                  <a:pt x="581294" y="219964"/>
                </a:lnTo>
                <a:lnTo>
                  <a:pt x="581294" y="155575"/>
                </a:lnTo>
                <a:lnTo>
                  <a:pt x="575605" y="125737"/>
                </a:lnTo>
                <a:lnTo>
                  <a:pt x="563426" y="107315"/>
                </a:lnTo>
                <a:close/>
              </a:path>
              <a:path w="704850" h="1545589">
                <a:moveTo>
                  <a:pt x="335168" y="107315"/>
                </a:moveTo>
                <a:lnTo>
                  <a:pt x="254904" y="107315"/>
                </a:lnTo>
                <a:lnTo>
                  <a:pt x="277594" y="108837"/>
                </a:lnTo>
                <a:lnTo>
                  <a:pt x="296306" y="119395"/>
                </a:lnTo>
                <a:lnTo>
                  <a:pt x="309018" y="135979"/>
                </a:lnTo>
                <a:lnTo>
                  <a:pt x="313705" y="155575"/>
                </a:lnTo>
                <a:lnTo>
                  <a:pt x="313705" y="386334"/>
                </a:lnTo>
                <a:lnTo>
                  <a:pt x="319039" y="391693"/>
                </a:lnTo>
                <a:lnTo>
                  <a:pt x="329834" y="391693"/>
                </a:lnTo>
                <a:lnTo>
                  <a:pt x="335168" y="386334"/>
                </a:lnTo>
                <a:lnTo>
                  <a:pt x="335168" y="107315"/>
                </a:lnTo>
                <a:close/>
              </a:path>
              <a:path w="704850" h="1545589">
                <a:moveTo>
                  <a:pt x="440363" y="26797"/>
                </a:moveTo>
                <a:lnTo>
                  <a:pt x="377967" y="26797"/>
                </a:lnTo>
                <a:lnTo>
                  <a:pt x="399877" y="27568"/>
                </a:lnTo>
                <a:lnTo>
                  <a:pt x="416750" y="36877"/>
                </a:lnTo>
                <a:lnTo>
                  <a:pt x="427599" y="53211"/>
                </a:lnTo>
                <a:lnTo>
                  <a:pt x="431434" y="75057"/>
                </a:lnTo>
                <a:lnTo>
                  <a:pt x="431434" y="386334"/>
                </a:lnTo>
                <a:lnTo>
                  <a:pt x="442102" y="391693"/>
                </a:lnTo>
                <a:lnTo>
                  <a:pt x="452897" y="391693"/>
                </a:lnTo>
                <a:lnTo>
                  <a:pt x="458231" y="386334"/>
                </a:lnTo>
                <a:lnTo>
                  <a:pt x="458231" y="155575"/>
                </a:lnTo>
                <a:lnTo>
                  <a:pt x="461900" y="139729"/>
                </a:lnTo>
                <a:lnTo>
                  <a:pt x="471582" y="125396"/>
                </a:lnTo>
                <a:lnTo>
                  <a:pt x="485288" y="114087"/>
                </a:lnTo>
                <a:lnTo>
                  <a:pt x="501030" y="107315"/>
                </a:lnTo>
                <a:lnTo>
                  <a:pt x="563426" y="107315"/>
                </a:lnTo>
                <a:lnTo>
                  <a:pt x="559879" y="101949"/>
                </a:lnTo>
                <a:lnTo>
                  <a:pt x="551687" y="96520"/>
                </a:lnTo>
                <a:lnTo>
                  <a:pt x="458231" y="96520"/>
                </a:lnTo>
                <a:lnTo>
                  <a:pt x="458231" y="75057"/>
                </a:lnTo>
                <a:lnTo>
                  <a:pt x="452542" y="45219"/>
                </a:lnTo>
                <a:lnTo>
                  <a:pt x="440363" y="26797"/>
                </a:lnTo>
                <a:close/>
              </a:path>
              <a:path w="704850" h="1545589">
                <a:moveTo>
                  <a:pt x="629427" y="203835"/>
                </a:moveTo>
                <a:lnTo>
                  <a:pt x="617406" y="204854"/>
                </a:lnTo>
                <a:lnTo>
                  <a:pt x="605361" y="207899"/>
                </a:lnTo>
                <a:lnTo>
                  <a:pt x="593316" y="212943"/>
                </a:lnTo>
                <a:lnTo>
                  <a:pt x="581294" y="219964"/>
                </a:lnTo>
                <a:lnTo>
                  <a:pt x="674869" y="219964"/>
                </a:lnTo>
                <a:lnTo>
                  <a:pt x="659191" y="209545"/>
                </a:lnTo>
                <a:lnTo>
                  <a:pt x="629427" y="203835"/>
                </a:lnTo>
                <a:close/>
              </a:path>
              <a:path w="704850" h="1545589">
                <a:moveTo>
                  <a:pt x="383301" y="0"/>
                </a:moveTo>
                <a:lnTo>
                  <a:pt x="356621" y="5691"/>
                </a:lnTo>
                <a:lnTo>
                  <a:pt x="334454" y="21431"/>
                </a:lnTo>
                <a:lnTo>
                  <a:pt x="319311" y="45219"/>
                </a:lnTo>
                <a:lnTo>
                  <a:pt x="313705" y="75057"/>
                </a:lnTo>
                <a:lnTo>
                  <a:pt x="313705" y="96520"/>
                </a:lnTo>
                <a:lnTo>
                  <a:pt x="335168" y="96520"/>
                </a:lnTo>
                <a:lnTo>
                  <a:pt x="335168" y="75057"/>
                </a:lnTo>
                <a:lnTo>
                  <a:pt x="338837" y="56211"/>
                </a:lnTo>
                <a:lnTo>
                  <a:pt x="348519" y="40878"/>
                </a:lnTo>
                <a:lnTo>
                  <a:pt x="362225" y="30569"/>
                </a:lnTo>
                <a:lnTo>
                  <a:pt x="377967" y="26797"/>
                </a:lnTo>
                <a:lnTo>
                  <a:pt x="440363" y="26797"/>
                </a:lnTo>
                <a:lnTo>
                  <a:pt x="436816" y="21431"/>
                </a:lnTo>
                <a:lnTo>
                  <a:pt x="413065" y="5691"/>
                </a:lnTo>
                <a:lnTo>
                  <a:pt x="383301" y="0"/>
                </a:lnTo>
                <a:close/>
              </a:path>
              <a:path w="704850" h="1545589">
                <a:moveTo>
                  <a:pt x="506364" y="80518"/>
                </a:moveTo>
                <a:lnTo>
                  <a:pt x="494343" y="81518"/>
                </a:lnTo>
                <a:lnTo>
                  <a:pt x="482298" y="84518"/>
                </a:lnTo>
                <a:lnTo>
                  <a:pt x="470253" y="89519"/>
                </a:lnTo>
                <a:lnTo>
                  <a:pt x="458231" y="96520"/>
                </a:lnTo>
                <a:lnTo>
                  <a:pt x="551687" y="96520"/>
                </a:lnTo>
                <a:lnTo>
                  <a:pt x="536128" y="86209"/>
                </a:lnTo>
                <a:lnTo>
                  <a:pt x="506364" y="805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888094" y="4857394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9831" y="749808"/>
            <a:ext cx="5920739" cy="4277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54658" y="1717294"/>
            <a:ext cx="635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Droid Sans Fallback"/>
                <a:cs typeface="Droid Sans Fallback"/>
              </a:rPr>
              <a:t>人際關係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27147" y="3413252"/>
            <a:ext cx="787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Droid Sans Fallback"/>
                <a:cs typeface="Droid Sans Fallback"/>
              </a:rPr>
              <a:t>學生的責任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75252" y="1821560"/>
            <a:ext cx="787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Droid Sans Fallback"/>
                <a:cs typeface="Droid Sans Fallback"/>
              </a:rPr>
              <a:t>升學與就業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61796" y="1093470"/>
            <a:ext cx="330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02527"/>
                </a:solidFill>
                <a:latin typeface="Droid Sans Fallback"/>
                <a:cs typeface="Droid Sans Fallback"/>
              </a:rPr>
              <a:t>異性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4208" y="1717294"/>
            <a:ext cx="330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02527"/>
                </a:solidFill>
                <a:latin typeface="Droid Sans Fallback"/>
                <a:cs typeface="Droid Sans Fallback"/>
              </a:rPr>
              <a:t>家庭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06677" y="917194"/>
            <a:ext cx="330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02527"/>
                </a:solidFill>
                <a:latin typeface="Droid Sans Fallback"/>
                <a:cs typeface="Droid Sans Fallback"/>
              </a:rPr>
              <a:t>朋友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51861" y="1202182"/>
            <a:ext cx="330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02527"/>
                </a:solidFill>
                <a:latin typeface="Droid Sans Fallback"/>
                <a:cs typeface="Droid Sans Fallback"/>
              </a:rPr>
              <a:t>師生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58792" y="1089101"/>
            <a:ext cx="3302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02527"/>
                </a:solidFill>
                <a:latin typeface="Droid Sans Fallback"/>
                <a:cs typeface="Droid Sans Fallback"/>
              </a:rPr>
              <a:t>留學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88763" y="1188161"/>
            <a:ext cx="3302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02527"/>
                </a:solidFill>
                <a:latin typeface="Droid Sans Fallback"/>
                <a:cs typeface="Droid Sans Fallback"/>
              </a:rPr>
              <a:t>工作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55107" y="1958466"/>
            <a:ext cx="330200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1200" dirty="0">
                <a:solidFill>
                  <a:srgbClr val="702527"/>
                </a:solidFill>
                <a:latin typeface="Droid Sans Fallback"/>
                <a:cs typeface="Droid Sans Fallback"/>
              </a:rPr>
              <a:t>本地 升學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53361" y="3886911"/>
            <a:ext cx="635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02527"/>
                </a:solidFill>
                <a:latin typeface="Droid Sans Fallback"/>
                <a:cs typeface="Droid Sans Fallback"/>
              </a:rPr>
              <a:t>用心學習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10685" y="4113682"/>
            <a:ext cx="635000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1200" dirty="0">
                <a:solidFill>
                  <a:srgbClr val="702527"/>
                </a:solidFill>
                <a:latin typeface="Droid Sans Fallback"/>
                <a:cs typeface="Droid Sans Fallback"/>
              </a:rPr>
              <a:t>積極參與 課外活動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195478" y="113156"/>
            <a:ext cx="1447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Droid Sans Fallback"/>
                <a:cs typeface="Droid Sans Fallback"/>
              </a:rPr>
              <a:t>畫畫腦圖</a:t>
            </a:r>
            <a:endParaRPr sz="2800">
              <a:latin typeface="Droid Sans Fallback"/>
              <a:cs typeface="Droid Sans Fallbac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7736" y="3711346"/>
            <a:ext cx="586740" cy="385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0" marR="5080" indent="-140335">
              <a:lnSpc>
                <a:spcPct val="107300"/>
              </a:lnSpc>
              <a:spcBef>
                <a:spcPts val="95"/>
              </a:spcBef>
            </a:pPr>
            <a:r>
              <a:rPr sz="1100" dirty="0">
                <a:solidFill>
                  <a:srgbClr val="702527"/>
                </a:solidFill>
                <a:latin typeface="Droid Sans Fallback"/>
                <a:cs typeface="Droid Sans Fallback"/>
              </a:rPr>
              <a:t>準時回校 上課</a:t>
            </a:r>
            <a:endParaRPr sz="1100">
              <a:latin typeface="Droid Sans Fallback"/>
              <a:cs typeface="Droid Sans Fallbac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38022" y="4454753"/>
            <a:ext cx="5867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702527"/>
                </a:solidFill>
                <a:latin typeface="Droid Sans Fallback"/>
                <a:cs typeface="Droid Sans Fallback"/>
              </a:rPr>
              <a:t>積極發問</a:t>
            </a:r>
            <a:endParaRPr sz="1100">
              <a:latin typeface="Droid Sans Fallback"/>
              <a:cs typeface="Droid Sans Fallbac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74266" y="4534001"/>
            <a:ext cx="586740" cy="385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885" marR="5080" indent="-210820">
              <a:lnSpc>
                <a:spcPct val="107300"/>
              </a:lnSpc>
              <a:spcBef>
                <a:spcPts val="95"/>
              </a:spcBef>
            </a:pPr>
            <a:r>
              <a:rPr sz="1100" dirty="0">
                <a:solidFill>
                  <a:srgbClr val="702527"/>
                </a:solidFill>
                <a:latin typeface="Droid Sans Fallback"/>
                <a:cs typeface="Droid Sans Fallback"/>
              </a:rPr>
              <a:t>上課關手 機</a:t>
            </a:r>
            <a:endParaRPr sz="1100">
              <a:latin typeface="Droid Sans Fallback"/>
              <a:cs typeface="Droid Sans Fallbac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44904" y="2344292"/>
            <a:ext cx="2282825" cy="99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3690" marR="5080" indent="-76200">
              <a:lnSpc>
                <a:spcPct val="107500"/>
              </a:lnSpc>
              <a:spcBef>
                <a:spcPts val="100"/>
              </a:spcBef>
            </a:pPr>
            <a:r>
              <a:rPr sz="1200" dirty="0">
                <a:latin typeface="Droid Sans Fallback"/>
                <a:cs typeface="Droid Sans Fallback"/>
              </a:rPr>
              <a:t>學校生活和 學生議題</a:t>
            </a:r>
            <a:endParaRPr sz="1200">
              <a:latin typeface="Droid Sans Fallback"/>
              <a:cs typeface="Droid Sans Fallback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702527"/>
                </a:solidFill>
                <a:latin typeface="Droid Sans Fallback"/>
                <a:cs typeface="Droid Sans Fallback"/>
              </a:rPr>
              <a:t>努力考</a:t>
            </a:r>
            <a:r>
              <a:rPr sz="1100" spc="-5" dirty="0">
                <a:solidFill>
                  <a:srgbClr val="702527"/>
                </a:solidFill>
                <a:latin typeface="Droid Sans Fallback"/>
                <a:cs typeface="Droid Sans Fallback"/>
              </a:rPr>
              <a:t>試</a:t>
            </a:r>
            <a:r>
              <a:rPr sz="1100" dirty="0">
                <a:solidFill>
                  <a:srgbClr val="702527"/>
                </a:solidFill>
                <a:latin typeface="Droid Sans Fallback"/>
                <a:cs typeface="Droid Sans Fallback"/>
              </a:rPr>
              <a:t>，</a:t>
            </a:r>
            <a:endParaRPr sz="1100">
              <a:latin typeface="Droid Sans Fallback"/>
              <a:cs typeface="Droid Sans Fallbac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44904" y="3320541"/>
            <a:ext cx="7264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702527"/>
                </a:solidFill>
                <a:latin typeface="Droid Sans Fallback"/>
                <a:cs typeface="Droid Sans Fallback"/>
              </a:rPr>
              <a:t>爭取好成績</a:t>
            </a:r>
            <a:endParaRPr sz="1100">
              <a:latin typeface="Droid Sans Fallback"/>
              <a:cs typeface="Droid Sans Fallb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pc="-340" dirty="0"/>
              <a:t>“</a:t>
            </a:r>
          </a:p>
        </p:txBody>
      </p:sp>
      <p:sp>
        <p:nvSpPr>
          <p:cNvPr id="3" name="object 3"/>
          <p:cNvSpPr/>
          <p:nvPr/>
        </p:nvSpPr>
        <p:spPr>
          <a:xfrm>
            <a:off x="8287511" y="4059935"/>
            <a:ext cx="140208" cy="11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89392" y="3656134"/>
            <a:ext cx="1054735" cy="1487805"/>
          </a:xfrm>
          <a:custGeom>
            <a:avLst/>
            <a:gdLst/>
            <a:ahLst/>
            <a:cxnLst/>
            <a:rect l="l" t="t" r="r" b="b"/>
            <a:pathLst>
              <a:path w="1054734" h="1487804">
                <a:moveTo>
                  <a:pt x="165743" y="204157"/>
                </a:moveTo>
                <a:lnTo>
                  <a:pt x="139191" y="204157"/>
                </a:lnTo>
                <a:lnTo>
                  <a:pt x="131753" y="227587"/>
                </a:lnTo>
                <a:lnTo>
                  <a:pt x="123273" y="260303"/>
                </a:lnTo>
                <a:lnTo>
                  <a:pt x="115298" y="303849"/>
                </a:lnTo>
                <a:lnTo>
                  <a:pt x="109378" y="359769"/>
                </a:lnTo>
                <a:lnTo>
                  <a:pt x="107060" y="429607"/>
                </a:lnTo>
                <a:lnTo>
                  <a:pt x="5333" y="574591"/>
                </a:lnTo>
                <a:lnTo>
                  <a:pt x="0" y="579963"/>
                </a:lnTo>
                <a:lnTo>
                  <a:pt x="0" y="585322"/>
                </a:lnTo>
                <a:lnTo>
                  <a:pt x="10667" y="596066"/>
                </a:lnTo>
                <a:lnTo>
                  <a:pt x="91058" y="639018"/>
                </a:lnTo>
                <a:lnTo>
                  <a:pt x="64261" y="708817"/>
                </a:lnTo>
                <a:lnTo>
                  <a:pt x="64261" y="714189"/>
                </a:lnTo>
                <a:lnTo>
                  <a:pt x="69596" y="719561"/>
                </a:lnTo>
                <a:lnTo>
                  <a:pt x="69596" y="724920"/>
                </a:lnTo>
                <a:lnTo>
                  <a:pt x="74929" y="724920"/>
                </a:lnTo>
                <a:lnTo>
                  <a:pt x="262254" y="783975"/>
                </a:lnTo>
                <a:lnTo>
                  <a:pt x="133857" y="869891"/>
                </a:lnTo>
                <a:lnTo>
                  <a:pt x="128524" y="875263"/>
                </a:lnTo>
                <a:lnTo>
                  <a:pt x="150837" y="938252"/>
                </a:lnTo>
                <a:lnTo>
                  <a:pt x="177931" y="967980"/>
                </a:lnTo>
                <a:lnTo>
                  <a:pt x="220941" y="995453"/>
                </a:lnTo>
                <a:lnTo>
                  <a:pt x="283518" y="1016165"/>
                </a:lnTo>
                <a:lnTo>
                  <a:pt x="369315" y="1025606"/>
                </a:lnTo>
                <a:lnTo>
                  <a:pt x="369315" y="1170576"/>
                </a:lnTo>
                <a:lnTo>
                  <a:pt x="176656" y="1487365"/>
                </a:lnTo>
                <a:lnTo>
                  <a:pt x="203453" y="1487365"/>
                </a:lnTo>
                <a:lnTo>
                  <a:pt x="390778" y="1181308"/>
                </a:lnTo>
                <a:lnTo>
                  <a:pt x="390778" y="1004117"/>
                </a:lnTo>
                <a:lnTo>
                  <a:pt x="385444" y="998758"/>
                </a:lnTo>
                <a:lnTo>
                  <a:pt x="380110" y="998758"/>
                </a:lnTo>
                <a:lnTo>
                  <a:pt x="298742" y="992270"/>
                </a:lnTo>
                <a:lnTo>
                  <a:pt x="239700" y="975492"/>
                </a:lnTo>
                <a:lnTo>
                  <a:pt x="199405" y="952449"/>
                </a:lnTo>
                <a:lnTo>
                  <a:pt x="160733" y="903674"/>
                </a:lnTo>
                <a:lnTo>
                  <a:pt x="155193" y="885995"/>
                </a:lnTo>
                <a:lnTo>
                  <a:pt x="294385" y="789348"/>
                </a:lnTo>
                <a:lnTo>
                  <a:pt x="299719" y="783975"/>
                </a:lnTo>
                <a:lnTo>
                  <a:pt x="299719" y="773244"/>
                </a:lnTo>
                <a:lnTo>
                  <a:pt x="294385" y="767872"/>
                </a:lnTo>
                <a:lnTo>
                  <a:pt x="96392" y="703445"/>
                </a:lnTo>
                <a:lnTo>
                  <a:pt x="117728" y="639018"/>
                </a:lnTo>
                <a:lnTo>
                  <a:pt x="117728" y="628273"/>
                </a:lnTo>
                <a:lnTo>
                  <a:pt x="112394" y="622914"/>
                </a:lnTo>
                <a:lnTo>
                  <a:pt x="32130" y="579963"/>
                </a:lnTo>
                <a:lnTo>
                  <a:pt x="128524" y="440352"/>
                </a:lnTo>
                <a:lnTo>
                  <a:pt x="133857" y="440352"/>
                </a:lnTo>
                <a:lnTo>
                  <a:pt x="133857" y="434979"/>
                </a:lnTo>
                <a:lnTo>
                  <a:pt x="139711" y="317947"/>
                </a:lnTo>
                <a:lnTo>
                  <a:pt x="152590" y="243700"/>
                </a:lnTo>
                <a:lnTo>
                  <a:pt x="165469" y="204688"/>
                </a:lnTo>
                <a:lnTo>
                  <a:pt x="165743" y="204157"/>
                </a:lnTo>
                <a:close/>
              </a:path>
              <a:path w="1054734" h="1487804">
                <a:moveTo>
                  <a:pt x="765555" y="955806"/>
                </a:moveTo>
                <a:lnTo>
                  <a:pt x="754760" y="955806"/>
                </a:lnTo>
                <a:lnTo>
                  <a:pt x="754760" y="961166"/>
                </a:lnTo>
                <a:lnTo>
                  <a:pt x="749426" y="961166"/>
                </a:lnTo>
                <a:lnTo>
                  <a:pt x="749426" y="1084661"/>
                </a:lnTo>
                <a:lnTo>
                  <a:pt x="754760" y="1084661"/>
                </a:lnTo>
                <a:lnTo>
                  <a:pt x="797686" y="1127612"/>
                </a:lnTo>
                <a:lnTo>
                  <a:pt x="831775" y="1165313"/>
                </a:lnTo>
                <a:lnTo>
                  <a:pt x="861798" y="1205719"/>
                </a:lnTo>
                <a:lnTo>
                  <a:pt x="887689" y="1248517"/>
                </a:lnTo>
                <a:lnTo>
                  <a:pt x="909383" y="1293392"/>
                </a:lnTo>
                <a:lnTo>
                  <a:pt x="926815" y="1340028"/>
                </a:lnTo>
                <a:lnTo>
                  <a:pt x="939919" y="1388112"/>
                </a:lnTo>
                <a:lnTo>
                  <a:pt x="948629" y="1437329"/>
                </a:lnTo>
                <a:lnTo>
                  <a:pt x="952880" y="1487365"/>
                </a:lnTo>
                <a:lnTo>
                  <a:pt x="979677" y="1487365"/>
                </a:lnTo>
                <a:lnTo>
                  <a:pt x="975186" y="1435315"/>
                </a:lnTo>
                <a:lnTo>
                  <a:pt x="965797" y="1384085"/>
                </a:lnTo>
                <a:lnTo>
                  <a:pt x="951636" y="1333989"/>
                </a:lnTo>
                <a:lnTo>
                  <a:pt x="932830" y="1285340"/>
                </a:lnTo>
                <a:lnTo>
                  <a:pt x="909506" y="1238453"/>
                </a:lnTo>
                <a:lnTo>
                  <a:pt x="881790" y="1193643"/>
                </a:lnTo>
                <a:lnTo>
                  <a:pt x="849809" y="1151223"/>
                </a:lnTo>
                <a:lnTo>
                  <a:pt x="813688" y="1111508"/>
                </a:lnTo>
                <a:lnTo>
                  <a:pt x="776224" y="1068557"/>
                </a:lnTo>
                <a:lnTo>
                  <a:pt x="776224" y="982642"/>
                </a:lnTo>
                <a:lnTo>
                  <a:pt x="944086" y="982642"/>
                </a:lnTo>
                <a:lnTo>
                  <a:pt x="978178" y="978391"/>
                </a:lnTo>
                <a:lnTo>
                  <a:pt x="1024278" y="970274"/>
                </a:lnTo>
                <a:lnTo>
                  <a:pt x="1043939" y="966538"/>
                </a:lnTo>
                <a:lnTo>
                  <a:pt x="1054607" y="966538"/>
                </a:lnTo>
                <a:lnTo>
                  <a:pt x="1054607" y="963270"/>
                </a:lnTo>
                <a:lnTo>
                  <a:pt x="818669" y="963270"/>
                </a:lnTo>
                <a:lnTo>
                  <a:pt x="765555" y="955806"/>
                </a:lnTo>
                <a:close/>
              </a:path>
              <a:path w="1054734" h="1487804">
                <a:moveTo>
                  <a:pt x="944086" y="982642"/>
                </a:moveTo>
                <a:lnTo>
                  <a:pt x="776224" y="982642"/>
                </a:lnTo>
                <a:lnTo>
                  <a:pt x="844653" y="989213"/>
                </a:lnTo>
                <a:lnTo>
                  <a:pt x="915137" y="986251"/>
                </a:lnTo>
                <a:lnTo>
                  <a:pt x="944086" y="982642"/>
                </a:lnTo>
                <a:close/>
              </a:path>
              <a:path w="1054734" h="1487804">
                <a:moveTo>
                  <a:pt x="560665" y="24623"/>
                </a:moveTo>
                <a:lnTo>
                  <a:pt x="358051" y="24623"/>
                </a:lnTo>
                <a:lnTo>
                  <a:pt x="418257" y="24851"/>
                </a:lnTo>
                <a:lnTo>
                  <a:pt x="487172" y="32326"/>
                </a:lnTo>
                <a:lnTo>
                  <a:pt x="562501" y="49537"/>
                </a:lnTo>
                <a:lnTo>
                  <a:pt x="628334" y="72592"/>
                </a:lnTo>
                <a:lnTo>
                  <a:pt x="685310" y="100460"/>
                </a:lnTo>
                <a:lnTo>
                  <a:pt x="734064" y="132110"/>
                </a:lnTo>
                <a:lnTo>
                  <a:pt x="775236" y="166512"/>
                </a:lnTo>
                <a:lnTo>
                  <a:pt x="809461" y="202633"/>
                </a:lnTo>
                <a:lnTo>
                  <a:pt x="837377" y="239443"/>
                </a:lnTo>
                <a:lnTo>
                  <a:pt x="859623" y="275911"/>
                </a:lnTo>
                <a:lnTo>
                  <a:pt x="876834" y="311005"/>
                </a:lnTo>
                <a:lnTo>
                  <a:pt x="898704" y="372948"/>
                </a:lnTo>
                <a:lnTo>
                  <a:pt x="908087" y="417022"/>
                </a:lnTo>
                <a:lnTo>
                  <a:pt x="910081" y="434979"/>
                </a:lnTo>
                <a:lnTo>
                  <a:pt x="910081" y="440352"/>
                </a:lnTo>
                <a:lnTo>
                  <a:pt x="910477" y="461235"/>
                </a:lnTo>
                <a:lnTo>
                  <a:pt x="911464" y="503594"/>
                </a:lnTo>
                <a:lnTo>
                  <a:pt x="912749" y="561164"/>
                </a:lnTo>
                <a:lnTo>
                  <a:pt x="914041" y="628273"/>
                </a:lnTo>
                <a:lnTo>
                  <a:pt x="915020" y="696880"/>
                </a:lnTo>
                <a:lnTo>
                  <a:pt x="915415" y="762500"/>
                </a:lnTo>
                <a:lnTo>
                  <a:pt x="912334" y="783224"/>
                </a:lnTo>
                <a:lnTo>
                  <a:pt x="914765" y="827608"/>
                </a:lnTo>
                <a:lnTo>
                  <a:pt x="928221" y="881052"/>
                </a:lnTo>
                <a:lnTo>
                  <a:pt x="958214" y="928959"/>
                </a:lnTo>
                <a:lnTo>
                  <a:pt x="985011" y="950434"/>
                </a:lnTo>
                <a:lnTo>
                  <a:pt x="934898" y="958066"/>
                </a:lnTo>
                <a:lnTo>
                  <a:pt x="877284" y="963184"/>
                </a:lnTo>
                <a:lnTo>
                  <a:pt x="818669" y="963270"/>
                </a:lnTo>
                <a:lnTo>
                  <a:pt x="1054607" y="963270"/>
                </a:lnTo>
                <a:lnTo>
                  <a:pt x="1054607" y="945062"/>
                </a:lnTo>
                <a:lnTo>
                  <a:pt x="1049274" y="939703"/>
                </a:lnTo>
                <a:lnTo>
                  <a:pt x="1043939" y="939703"/>
                </a:lnTo>
                <a:lnTo>
                  <a:pt x="1024761" y="938528"/>
                </a:lnTo>
                <a:lnTo>
                  <a:pt x="974343" y="912855"/>
                </a:lnTo>
                <a:lnTo>
                  <a:pt x="950380" y="868970"/>
                </a:lnTo>
                <a:lnTo>
                  <a:pt x="939514" y="819551"/>
                </a:lnTo>
                <a:lnTo>
                  <a:pt x="936696" y="779196"/>
                </a:lnTo>
                <a:lnTo>
                  <a:pt x="936820" y="767872"/>
                </a:lnTo>
                <a:lnTo>
                  <a:pt x="936878" y="434979"/>
                </a:lnTo>
                <a:lnTo>
                  <a:pt x="924131" y="368543"/>
                </a:lnTo>
                <a:lnTo>
                  <a:pt x="902964" y="308896"/>
                </a:lnTo>
                <a:lnTo>
                  <a:pt x="867282" y="241698"/>
                </a:lnTo>
                <a:lnTo>
                  <a:pt x="823044" y="181615"/>
                </a:lnTo>
                <a:lnTo>
                  <a:pt x="793881" y="150802"/>
                </a:lnTo>
                <a:lnTo>
                  <a:pt x="759435" y="120654"/>
                </a:lnTo>
                <a:lnTo>
                  <a:pt x="719263" y="92057"/>
                </a:lnTo>
                <a:lnTo>
                  <a:pt x="672925" y="65894"/>
                </a:lnTo>
                <a:lnTo>
                  <a:pt x="619981" y="43051"/>
                </a:lnTo>
                <a:lnTo>
                  <a:pt x="560665" y="24623"/>
                </a:lnTo>
                <a:close/>
              </a:path>
              <a:path w="1054734" h="1487804">
                <a:moveTo>
                  <a:pt x="355420" y="0"/>
                </a:moveTo>
                <a:lnTo>
                  <a:pt x="300215" y="5328"/>
                </a:lnTo>
                <a:lnTo>
                  <a:pt x="253152" y="16204"/>
                </a:lnTo>
                <a:lnTo>
                  <a:pt x="213668" y="31407"/>
                </a:lnTo>
                <a:lnTo>
                  <a:pt x="155193" y="69918"/>
                </a:lnTo>
                <a:lnTo>
                  <a:pt x="116095" y="104969"/>
                </a:lnTo>
                <a:lnTo>
                  <a:pt x="87010" y="145059"/>
                </a:lnTo>
                <a:lnTo>
                  <a:pt x="67950" y="189181"/>
                </a:lnTo>
                <a:lnTo>
                  <a:pt x="58927" y="236326"/>
                </a:lnTo>
                <a:lnTo>
                  <a:pt x="58927" y="247058"/>
                </a:lnTo>
                <a:lnTo>
                  <a:pt x="64261" y="252430"/>
                </a:lnTo>
                <a:lnTo>
                  <a:pt x="80263" y="252430"/>
                </a:lnTo>
                <a:lnTo>
                  <a:pt x="80263" y="247058"/>
                </a:lnTo>
                <a:lnTo>
                  <a:pt x="93257" y="228256"/>
                </a:lnTo>
                <a:lnTo>
                  <a:pt x="103727" y="217521"/>
                </a:lnTo>
                <a:lnTo>
                  <a:pt x="117197" y="210828"/>
                </a:lnTo>
                <a:lnTo>
                  <a:pt x="139191" y="204157"/>
                </a:lnTo>
                <a:lnTo>
                  <a:pt x="165743" y="204157"/>
                </a:lnTo>
                <a:lnTo>
                  <a:pt x="168566" y="198696"/>
                </a:lnTo>
                <a:lnTo>
                  <a:pt x="91058" y="198696"/>
                </a:lnTo>
                <a:lnTo>
                  <a:pt x="105082" y="167502"/>
                </a:lnTo>
                <a:lnTo>
                  <a:pt x="145226" y="111114"/>
                </a:lnTo>
                <a:lnTo>
                  <a:pt x="194983" y="69742"/>
                </a:lnTo>
                <a:lnTo>
                  <a:pt x="261899" y="40620"/>
                </a:lnTo>
                <a:lnTo>
                  <a:pt x="306088" y="30320"/>
                </a:lnTo>
                <a:lnTo>
                  <a:pt x="358051" y="24623"/>
                </a:lnTo>
                <a:lnTo>
                  <a:pt x="560665" y="24623"/>
                </a:lnTo>
                <a:lnTo>
                  <a:pt x="559988" y="24413"/>
                </a:lnTo>
                <a:lnTo>
                  <a:pt x="492505" y="10863"/>
                </a:lnTo>
                <a:lnTo>
                  <a:pt x="419330" y="1438"/>
                </a:lnTo>
                <a:lnTo>
                  <a:pt x="355420" y="0"/>
                </a:lnTo>
                <a:close/>
              </a:path>
              <a:path w="1054734" h="1487804">
                <a:moveTo>
                  <a:pt x="171323" y="177233"/>
                </a:moveTo>
                <a:lnTo>
                  <a:pt x="160654" y="177233"/>
                </a:lnTo>
                <a:lnTo>
                  <a:pt x="138475" y="179086"/>
                </a:lnTo>
                <a:lnTo>
                  <a:pt x="119808" y="183964"/>
                </a:lnTo>
                <a:lnTo>
                  <a:pt x="104165" y="190842"/>
                </a:lnTo>
                <a:lnTo>
                  <a:pt x="91058" y="198696"/>
                </a:lnTo>
                <a:lnTo>
                  <a:pt x="168566" y="198696"/>
                </a:lnTo>
                <a:lnTo>
                  <a:pt x="171323" y="193362"/>
                </a:lnTo>
                <a:lnTo>
                  <a:pt x="176656" y="193362"/>
                </a:lnTo>
                <a:lnTo>
                  <a:pt x="176656" y="188028"/>
                </a:lnTo>
                <a:lnTo>
                  <a:pt x="171323" y="182567"/>
                </a:lnTo>
                <a:lnTo>
                  <a:pt x="171323" y="1772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76288" y="3340608"/>
            <a:ext cx="1134110" cy="1073150"/>
          </a:xfrm>
          <a:custGeom>
            <a:avLst/>
            <a:gdLst/>
            <a:ahLst/>
            <a:cxnLst/>
            <a:rect l="l" t="t" r="r" b="b"/>
            <a:pathLst>
              <a:path w="1134109" h="1073150">
                <a:moveTo>
                  <a:pt x="1128521" y="0"/>
                </a:moveTo>
                <a:lnTo>
                  <a:pt x="5333" y="0"/>
                </a:lnTo>
                <a:lnTo>
                  <a:pt x="0" y="5334"/>
                </a:lnTo>
                <a:lnTo>
                  <a:pt x="0" y="874407"/>
                </a:lnTo>
                <a:lnTo>
                  <a:pt x="5333" y="879779"/>
                </a:lnTo>
                <a:lnTo>
                  <a:pt x="738123" y="879779"/>
                </a:lnTo>
                <a:lnTo>
                  <a:pt x="1016126" y="1072896"/>
                </a:lnTo>
                <a:lnTo>
                  <a:pt x="1032255" y="1072896"/>
                </a:lnTo>
                <a:lnTo>
                  <a:pt x="1037589" y="1067536"/>
                </a:lnTo>
                <a:lnTo>
                  <a:pt x="1037589" y="1056805"/>
                </a:lnTo>
                <a:lnTo>
                  <a:pt x="1022022" y="1024610"/>
                </a:lnTo>
                <a:lnTo>
                  <a:pt x="994790" y="1024610"/>
                </a:lnTo>
                <a:lnTo>
                  <a:pt x="748791" y="858316"/>
                </a:lnTo>
                <a:lnTo>
                  <a:pt x="26796" y="858316"/>
                </a:lnTo>
                <a:lnTo>
                  <a:pt x="26796" y="26797"/>
                </a:lnTo>
                <a:lnTo>
                  <a:pt x="1133855" y="26797"/>
                </a:lnTo>
                <a:lnTo>
                  <a:pt x="1133855" y="5334"/>
                </a:lnTo>
                <a:lnTo>
                  <a:pt x="1128521" y="0"/>
                </a:lnTo>
                <a:close/>
              </a:path>
              <a:path w="1134109" h="1073150">
                <a:moveTo>
                  <a:pt x="1133855" y="26797"/>
                </a:moveTo>
                <a:lnTo>
                  <a:pt x="1107058" y="26797"/>
                </a:lnTo>
                <a:lnTo>
                  <a:pt x="1107058" y="858316"/>
                </a:lnTo>
                <a:lnTo>
                  <a:pt x="925321" y="858316"/>
                </a:lnTo>
                <a:lnTo>
                  <a:pt x="925321" y="863676"/>
                </a:lnTo>
                <a:lnTo>
                  <a:pt x="919860" y="863676"/>
                </a:lnTo>
                <a:lnTo>
                  <a:pt x="919860" y="874407"/>
                </a:lnTo>
                <a:lnTo>
                  <a:pt x="994790" y="1024610"/>
                </a:lnTo>
                <a:lnTo>
                  <a:pt x="1022022" y="1024610"/>
                </a:lnTo>
                <a:lnTo>
                  <a:pt x="951991" y="879779"/>
                </a:lnTo>
                <a:lnTo>
                  <a:pt x="1128521" y="879779"/>
                </a:lnTo>
                <a:lnTo>
                  <a:pt x="1133855" y="874407"/>
                </a:lnTo>
                <a:lnTo>
                  <a:pt x="1133855" y="267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73111" y="3968496"/>
            <a:ext cx="140208" cy="106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32547" y="3470147"/>
            <a:ext cx="22860" cy="91440"/>
          </a:xfrm>
          <a:custGeom>
            <a:avLst/>
            <a:gdLst/>
            <a:ahLst/>
            <a:cxnLst/>
            <a:rect l="l" t="t" r="r" b="b"/>
            <a:pathLst>
              <a:path w="22859" h="91439">
                <a:moveTo>
                  <a:pt x="17145" y="0"/>
                </a:moveTo>
                <a:lnTo>
                  <a:pt x="5715" y="0"/>
                </a:lnTo>
                <a:lnTo>
                  <a:pt x="0" y="5333"/>
                </a:lnTo>
                <a:lnTo>
                  <a:pt x="0" y="86105"/>
                </a:lnTo>
                <a:lnTo>
                  <a:pt x="5715" y="91439"/>
                </a:lnTo>
                <a:lnTo>
                  <a:pt x="17145" y="91439"/>
                </a:lnTo>
                <a:lnTo>
                  <a:pt x="22859" y="86105"/>
                </a:lnTo>
                <a:lnTo>
                  <a:pt x="22859" y="5333"/>
                </a:lnTo>
                <a:lnTo>
                  <a:pt x="171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30668" y="3738371"/>
            <a:ext cx="74930" cy="21590"/>
          </a:xfrm>
          <a:custGeom>
            <a:avLst/>
            <a:gdLst/>
            <a:ahLst/>
            <a:cxnLst/>
            <a:rect l="l" t="t" r="r" b="b"/>
            <a:pathLst>
              <a:path w="74929" h="21589">
                <a:moveTo>
                  <a:pt x="69341" y="0"/>
                </a:moveTo>
                <a:lnTo>
                  <a:pt x="5333" y="0"/>
                </a:lnTo>
                <a:lnTo>
                  <a:pt x="0" y="5333"/>
                </a:lnTo>
                <a:lnTo>
                  <a:pt x="0" y="16001"/>
                </a:lnTo>
                <a:lnTo>
                  <a:pt x="5333" y="21335"/>
                </a:lnTo>
                <a:lnTo>
                  <a:pt x="69341" y="21335"/>
                </a:lnTo>
                <a:lnTo>
                  <a:pt x="74675" y="16001"/>
                </a:lnTo>
                <a:lnTo>
                  <a:pt x="74675" y="5333"/>
                </a:lnTo>
                <a:lnTo>
                  <a:pt x="693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81088" y="3738371"/>
            <a:ext cx="74930" cy="21590"/>
          </a:xfrm>
          <a:custGeom>
            <a:avLst/>
            <a:gdLst/>
            <a:ahLst/>
            <a:cxnLst/>
            <a:rect l="l" t="t" r="r" b="b"/>
            <a:pathLst>
              <a:path w="74929" h="21589">
                <a:moveTo>
                  <a:pt x="69341" y="0"/>
                </a:moveTo>
                <a:lnTo>
                  <a:pt x="5333" y="0"/>
                </a:lnTo>
                <a:lnTo>
                  <a:pt x="0" y="5333"/>
                </a:lnTo>
                <a:lnTo>
                  <a:pt x="0" y="16001"/>
                </a:lnTo>
                <a:lnTo>
                  <a:pt x="5333" y="21335"/>
                </a:lnTo>
                <a:lnTo>
                  <a:pt x="69341" y="21335"/>
                </a:lnTo>
                <a:lnTo>
                  <a:pt x="74675" y="16001"/>
                </a:lnTo>
                <a:lnTo>
                  <a:pt x="74675" y="5333"/>
                </a:lnTo>
                <a:lnTo>
                  <a:pt x="693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34428" y="3538728"/>
            <a:ext cx="80772" cy="80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72756" y="3538728"/>
            <a:ext cx="79248" cy="807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99959" y="3619349"/>
            <a:ext cx="288290" cy="328295"/>
          </a:xfrm>
          <a:custGeom>
            <a:avLst/>
            <a:gdLst/>
            <a:ahLst/>
            <a:cxnLst/>
            <a:rect l="l" t="t" r="r" b="b"/>
            <a:pathLst>
              <a:path w="288290" h="328295">
                <a:moveTo>
                  <a:pt x="156769" y="0"/>
                </a:moveTo>
                <a:lnTo>
                  <a:pt x="82510" y="13376"/>
                </a:lnTo>
                <a:lnTo>
                  <a:pt x="44005" y="40425"/>
                </a:lnTo>
                <a:lnTo>
                  <a:pt x="15501" y="78547"/>
                </a:lnTo>
                <a:lnTo>
                  <a:pt x="0" y="124229"/>
                </a:lnTo>
                <a:lnTo>
                  <a:pt x="2166" y="159182"/>
                </a:lnTo>
                <a:lnTo>
                  <a:pt x="9334" y="191158"/>
                </a:lnTo>
                <a:lnTo>
                  <a:pt x="22502" y="219134"/>
                </a:lnTo>
                <a:lnTo>
                  <a:pt x="42672" y="242085"/>
                </a:lnTo>
                <a:lnTo>
                  <a:pt x="56673" y="259075"/>
                </a:lnTo>
                <a:lnTo>
                  <a:pt x="66675" y="277574"/>
                </a:lnTo>
                <a:lnTo>
                  <a:pt x="72675" y="297080"/>
                </a:lnTo>
                <a:lnTo>
                  <a:pt x="74675" y="317092"/>
                </a:lnTo>
                <a:lnTo>
                  <a:pt x="74675" y="322451"/>
                </a:lnTo>
                <a:lnTo>
                  <a:pt x="80010" y="327810"/>
                </a:lnTo>
                <a:lnTo>
                  <a:pt x="202692" y="327810"/>
                </a:lnTo>
                <a:lnTo>
                  <a:pt x="208025" y="322451"/>
                </a:lnTo>
                <a:lnTo>
                  <a:pt x="208025" y="311732"/>
                </a:lnTo>
                <a:lnTo>
                  <a:pt x="208662" y="306373"/>
                </a:lnTo>
                <a:lnTo>
                  <a:pt x="96012" y="306373"/>
                </a:lnTo>
                <a:lnTo>
                  <a:pt x="93261" y="283265"/>
                </a:lnTo>
                <a:lnTo>
                  <a:pt x="86010" y="262159"/>
                </a:lnTo>
                <a:lnTo>
                  <a:pt x="75759" y="243056"/>
                </a:lnTo>
                <a:lnTo>
                  <a:pt x="64008" y="225956"/>
                </a:lnTo>
                <a:lnTo>
                  <a:pt x="46172" y="204858"/>
                </a:lnTo>
                <a:lnTo>
                  <a:pt x="33337" y="181760"/>
                </a:lnTo>
                <a:lnTo>
                  <a:pt x="26503" y="156662"/>
                </a:lnTo>
                <a:lnTo>
                  <a:pt x="26670" y="129563"/>
                </a:lnTo>
                <a:lnTo>
                  <a:pt x="37254" y="91789"/>
                </a:lnTo>
                <a:lnTo>
                  <a:pt x="59340" y="60539"/>
                </a:lnTo>
                <a:lnTo>
                  <a:pt x="90427" y="38338"/>
                </a:lnTo>
                <a:lnTo>
                  <a:pt x="128016" y="27709"/>
                </a:lnTo>
                <a:lnTo>
                  <a:pt x="155019" y="26628"/>
                </a:lnTo>
                <a:lnTo>
                  <a:pt x="224912" y="26628"/>
                </a:lnTo>
                <a:lnTo>
                  <a:pt x="214276" y="18272"/>
                </a:lnTo>
                <a:lnTo>
                  <a:pt x="186023" y="5611"/>
                </a:lnTo>
                <a:lnTo>
                  <a:pt x="156769" y="0"/>
                </a:lnTo>
                <a:close/>
              </a:path>
              <a:path w="288290" h="328295">
                <a:moveTo>
                  <a:pt x="224912" y="26628"/>
                </a:moveTo>
                <a:lnTo>
                  <a:pt x="155019" y="26628"/>
                </a:lnTo>
                <a:lnTo>
                  <a:pt x="180022" y="31059"/>
                </a:lnTo>
                <a:lnTo>
                  <a:pt x="203025" y="40514"/>
                </a:lnTo>
                <a:lnTo>
                  <a:pt x="238863" y="72437"/>
                </a:lnTo>
                <a:lnTo>
                  <a:pt x="258532" y="116300"/>
                </a:lnTo>
                <a:lnTo>
                  <a:pt x="261366" y="140231"/>
                </a:lnTo>
                <a:lnTo>
                  <a:pt x="258532" y="166570"/>
                </a:lnTo>
                <a:lnTo>
                  <a:pt x="250698" y="189872"/>
                </a:lnTo>
                <a:lnTo>
                  <a:pt x="238863" y="211151"/>
                </a:lnTo>
                <a:lnTo>
                  <a:pt x="224028" y="231417"/>
                </a:lnTo>
                <a:lnTo>
                  <a:pt x="209192" y="246112"/>
                </a:lnTo>
                <a:lnTo>
                  <a:pt x="197358" y="264847"/>
                </a:lnTo>
                <a:lnTo>
                  <a:pt x="189523" y="285606"/>
                </a:lnTo>
                <a:lnTo>
                  <a:pt x="186690" y="306373"/>
                </a:lnTo>
                <a:lnTo>
                  <a:pt x="208662" y="306373"/>
                </a:lnTo>
                <a:lnTo>
                  <a:pt x="210026" y="294902"/>
                </a:lnTo>
                <a:lnTo>
                  <a:pt x="216026" y="277571"/>
                </a:lnTo>
                <a:lnTo>
                  <a:pt x="226028" y="261242"/>
                </a:lnTo>
                <a:lnTo>
                  <a:pt x="240030" y="247419"/>
                </a:lnTo>
                <a:lnTo>
                  <a:pt x="261032" y="225403"/>
                </a:lnTo>
                <a:lnTo>
                  <a:pt x="276034" y="199874"/>
                </a:lnTo>
                <a:lnTo>
                  <a:pt x="285035" y="171321"/>
                </a:lnTo>
                <a:lnTo>
                  <a:pt x="288036" y="140231"/>
                </a:lnTo>
                <a:lnTo>
                  <a:pt x="284285" y="112299"/>
                </a:lnTo>
                <a:lnTo>
                  <a:pt x="274034" y="85367"/>
                </a:lnTo>
                <a:lnTo>
                  <a:pt x="258782" y="60436"/>
                </a:lnTo>
                <a:lnTo>
                  <a:pt x="240030" y="38504"/>
                </a:lnTo>
                <a:lnTo>
                  <a:pt x="224912" y="266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1604" y="998219"/>
            <a:ext cx="140208" cy="914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995680" cy="1546860"/>
          </a:xfrm>
          <a:custGeom>
            <a:avLst/>
            <a:gdLst/>
            <a:ahLst/>
            <a:cxnLst/>
            <a:rect l="l" t="t" r="r" b="b"/>
            <a:pathLst>
              <a:path w="995680" h="1546860">
                <a:moveTo>
                  <a:pt x="963066" y="1541526"/>
                </a:moveTo>
                <a:lnTo>
                  <a:pt x="952360" y="1541526"/>
                </a:lnTo>
                <a:lnTo>
                  <a:pt x="957707" y="1546860"/>
                </a:lnTo>
                <a:lnTo>
                  <a:pt x="963066" y="1541526"/>
                </a:lnTo>
                <a:close/>
              </a:path>
              <a:path w="995680" h="1546860">
                <a:moveTo>
                  <a:pt x="26744" y="0"/>
                </a:moveTo>
                <a:lnTo>
                  <a:pt x="0" y="0"/>
                </a:lnTo>
                <a:lnTo>
                  <a:pt x="3566" y="47915"/>
                </a:lnTo>
                <a:lnTo>
                  <a:pt x="10699" y="94855"/>
                </a:lnTo>
                <a:lnTo>
                  <a:pt x="21399" y="140645"/>
                </a:lnTo>
                <a:lnTo>
                  <a:pt x="35665" y="185108"/>
                </a:lnTo>
                <a:lnTo>
                  <a:pt x="53499" y="228069"/>
                </a:lnTo>
                <a:lnTo>
                  <a:pt x="74899" y="269352"/>
                </a:lnTo>
                <a:lnTo>
                  <a:pt x="99866" y="308782"/>
                </a:lnTo>
                <a:lnTo>
                  <a:pt x="128401" y="346184"/>
                </a:lnTo>
                <a:lnTo>
                  <a:pt x="160502" y="381380"/>
                </a:lnTo>
                <a:lnTo>
                  <a:pt x="203314" y="424307"/>
                </a:lnTo>
                <a:lnTo>
                  <a:pt x="203314" y="617601"/>
                </a:lnTo>
                <a:lnTo>
                  <a:pt x="169336" y="646211"/>
                </a:lnTo>
                <a:lnTo>
                  <a:pt x="126750" y="710908"/>
                </a:lnTo>
                <a:lnTo>
                  <a:pt x="108546" y="759844"/>
                </a:lnTo>
                <a:lnTo>
                  <a:pt x="95770" y="821468"/>
                </a:lnTo>
                <a:lnTo>
                  <a:pt x="90951" y="897001"/>
                </a:lnTo>
                <a:lnTo>
                  <a:pt x="90938" y="1081231"/>
                </a:lnTo>
                <a:lnTo>
                  <a:pt x="91420" y="1095294"/>
                </a:lnTo>
                <a:lnTo>
                  <a:pt x="96988" y="1140331"/>
                </a:lnTo>
                <a:lnTo>
                  <a:pt x="113894" y="1201103"/>
                </a:lnTo>
                <a:lnTo>
                  <a:pt x="148378" y="1269439"/>
                </a:lnTo>
                <a:lnTo>
                  <a:pt x="174162" y="1303890"/>
                </a:lnTo>
                <a:lnTo>
                  <a:pt x="206680" y="1337168"/>
                </a:lnTo>
                <a:lnTo>
                  <a:pt x="246713" y="1368252"/>
                </a:lnTo>
                <a:lnTo>
                  <a:pt x="295039" y="1396120"/>
                </a:lnTo>
                <a:lnTo>
                  <a:pt x="352441" y="1419750"/>
                </a:lnTo>
                <a:lnTo>
                  <a:pt x="419696" y="1438121"/>
                </a:lnTo>
                <a:lnTo>
                  <a:pt x="497586" y="1450213"/>
                </a:lnTo>
                <a:lnTo>
                  <a:pt x="615806" y="1460498"/>
                </a:lnTo>
                <a:lnTo>
                  <a:pt x="664002" y="1463736"/>
                </a:lnTo>
                <a:lnTo>
                  <a:pt x="706290" y="1465688"/>
                </a:lnTo>
                <a:lnTo>
                  <a:pt x="743699" y="1466341"/>
                </a:lnTo>
                <a:lnTo>
                  <a:pt x="800798" y="1469503"/>
                </a:lnTo>
                <a:lnTo>
                  <a:pt x="842231" y="1474994"/>
                </a:lnTo>
                <a:lnTo>
                  <a:pt x="875446" y="1486422"/>
                </a:lnTo>
                <a:lnTo>
                  <a:pt x="907891" y="1507396"/>
                </a:lnTo>
                <a:lnTo>
                  <a:pt x="947013" y="1541526"/>
                </a:lnTo>
                <a:lnTo>
                  <a:pt x="968413" y="1541526"/>
                </a:lnTo>
                <a:lnTo>
                  <a:pt x="968413" y="1530730"/>
                </a:lnTo>
                <a:lnTo>
                  <a:pt x="970330" y="1503934"/>
                </a:lnTo>
                <a:lnTo>
                  <a:pt x="947013" y="1503934"/>
                </a:lnTo>
                <a:lnTo>
                  <a:pt x="900197" y="1469636"/>
                </a:lnTo>
                <a:lnTo>
                  <a:pt x="857396" y="1451483"/>
                </a:lnTo>
                <a:lnTo>
                  <a:pt x="808574" y="1443426"/>
                </a:lnTo>
                <a:lnTo>
                  <a:pt x="743699" y="1439417"/>
                </a:lnTo>
                <a:lnTo>
                  <a:pt x="706290" y="1439332"/>
                </a:lnTo>
                <a:lnTo>
                  <a:pt x="664002" y="1438735"/>
                </a:lnTo>
                <a:lnTo>
                  <a:pt x="615806" y="1437113"/>
                </a:lnTo>
                <a:lnTo>
                  <a:pt x="560677" y="1433955"/>
                </a:lnTo>
                <a:lnTo>
                  <a:pt x="497586" y="1428750"/>
                </a:lnTo>
                <a:lnTo>
                  <a:pt x="437665" y="1418647"/>
                </a:lnTo>
                <a:lnTo>
                  <a:pt x="382384" y="1404528"/>
                </a:lnTo>
                <a:lnTo>
                  <a:pt x="331867" y="1386392"/>
                </a:lnTo>
                <a:lnTo>
                  <a:pt x="286242" y="1364234"/>
                </a:lnTo>
                <a:lnTo>
                  <a:pt x="245632" y="1338051"/>
                </a:lnTo>
                <a:lnTo>
                  <a:pt x="210164" y="1307842"/>
                </a:lnTo>
                <a:lnTo>
                  <a:pt x="179963" y="1273602"/>
                </a:lnTo>
                <a:lnTo>
                  <a:pt x="155155" y="1235328"/>
                </a:lnTo>
                <a:lnTo>
                  <a:pt x="131247" y="1176178"/>
                </a:lnTo>
                <a:lnTo>
                  <a:pt x="120379" y="1124553"/>
                </a:lnTo>
                <a:lnTo>
                  <a:pt x="117536" y="1088024"/>
                </a:lnTo>
                <a:lnTo>
                  <a:pt x="117618" y="1081231"/>
                </a:lnTo>
                <a:lnTo>
                  <a:pt x="117703" y="897001"/>
                </a:lnTo>
                <a:lnTo>
                  <a:pt x="125258" y="806635"/>
                </a:lnTo>
                <a:lnTo>
                  <a:pt x="144258" y="738039"/>
                </a:lnTo>
                <a:lnTo>
                  <a:pt x="169203" y="688832"/>
                </a:lnTo>
                <a:lnTo>
                  <a:pt x="194594" y="656632"/>
                </a:lnTo>
                <a:lnTo>
                  <a:pt x="224713" y="633729"/>
                </a:lnTo>
                <a:lnTo>
                  <a:pt x="230060" y="628396"/>
                </a:lnTo>
                <a:lnTo>
                  <a:pt x="230060" y="413512"/>
                </a:lnTo>
                <a:lnTo>
                  <a:pt x="181914" y="365251"/>
                </a:lnTo>
                <a:lnTo>
                  <a:pt x="147594" y="327539"/>
                </a:lnTo>
                <a:lnTo>
                  <a:pt x="117037" y="287053"/>
                </a:lnTo>
                <a:lnTo>
                  <a:pt x="90493" y="244047"/>
                </a:lnTo>
                <a:lnTo>
                  <a:pt x="68212" y="198770"/>
                </a:lnTo>
                <a:lnTo>
                  <a:pt x="50446" y="151476"/>
                </a:lnTo>
                <a:lnTo>
                  <a:pt x="37446" y="102415"/>
                </a:lnTo>
                <a:lnTo>
                  <a:pt x="29462" y="51839"/>
                </a:lnTo>
                <a:lnTo>
                  <a:pt x="26744" y="0"/>
                </a:lnTo>
                <a:close/>
              </a:path>
              <a:path w="995680" h="1546860">
                <a:moveTo>
                  <a:pt x="829310" y="0"/>
                </a:moveTo>
                <a:lnTo>
                  <a:pt x="797204" y="0"/>
                </a:lnTo>
                <a:lnTo>
                  <a:pt x="588530" y="311530"/>
                </a:lnTo>
                <a:lnTo>
                  <a:pt x="583184" y="316864"/>
                </a:lnTo>
                <a:lnTo>
                  <a:pt x="583184" y="456564"/>
                </a:lnTo>
                <a:lnTo>
                  <a:pt x="588530" y="461899"/>
                </a:lnTo>
                <a:lnTo>
                  <a:pt x="599236" y="461899"/>
                </a:lnTo>
                <a:lnTo>
                  <a:pt x="662437" y="465839"/>
                </a:lnTo>
                <a:lnTo>
                  <a:pt x="715605" y="477329"/>
                </a:lnTo>
                <a:lnTo>
                  <a:pt x="758740" y="495867"/>
                </a:lnTo>
                <a:lnTo>
                  <a:pt x="791845" y="520953"/>
                </a:lnTo>
                <a:lnTo>
                  <a:pt x="819937" y="569991"/>
                </a:lnTo>
                <a:lnTo>
                  <a:pt x="823950" y="606933"/>
                </a:lnTo>
                <a:lnTo>
                  <a:pt x="631342" y="703579"/>
                </a:lnTo>
                <a:lnTo>
                  <a:pt x="631342" y="709040"/>
                </a:lnTo>
                <a:lnTo>
                  <a:pt x="625983" y="714375"/>
                </a:lnTo>
                <a:lnTo>
                  <a:pt x="625983" y="725042"/>
                </a:lnTo>
                <a:lnTo>
                  <a:pt x="631342" y="725042"/>
                </a:lnTo>
                <a:lnTo>
                  <a:pt x="636689" y="730503"/>
                </a:lnTo>
                <a:lnTo>
                  <a:pt x="882815" y="789559"/>
                </a:lnTo>
                <a:lnTo>
                  <a:pt x="861402" y="853948"/>
                </a:lnTo>
                <a:lnTo>
                  <a:pt x="861402" y="864742"/>
                </a:lnTo>
                <a:lnTo>
                  <a:pt x="866762" y="870076"/>
                </a:lnTo>
                <a:lnTo>
                  <a:pt x="872109" y="870076"/>
                </a:lnTo>
                <a:lnTo>
                  <a:pt x="957707" y="902335"/>
                </a:lnTo>
                <a:lnTo>
                  <a:pt x="845362" y="1052702"/>
                </a:lnTo>
                <a:lnTo>
                  <a:pt x="845362" y="1063498"/>
                </a:lnTo>
                <a:lnTo>
                  <a:pt x="839510" y="1179972"/>
                </a:lnTo>
                <a:lnTo>
                  <a:pt x="826636" y="1258157"/>
                </a:lnTo>
                <a:lnTo>
                  <a:pt x="813762" y="1302099"/>
                </a:lnTo>
                <a:lnTo>
                  <a:pt x="807910" y="1315847"/>
                </a:lnTo>
                <a:lnTo>
                  <a:pt x="802551" y="1321308"/>
                </a:lnTo>
                <a:lnTo>
                  <a:pt x="802551" y="1326641"/>
                </a:lnTo>
                <a:lnTo>
                  <a:pt x="807910" y="1331976"/>
                </a:lnTo>
                <a:lnTo>
                  <a:pt x="813257" y="1337437"/>
                </a:lnTo>
                <a:lnTo>
                  <a:pt x="869799" y="1360397"/>
                </a:lnTo>
                <a:lnTo>
                  <a:pt x="907337" y="1393684"/>
                </a:lnTo>
                <a:lnTo>
                  <a:pt x="929980" y="1432141"/>
                </a:lnTo>
                <a:lnTo>
                  <a:pt x="941836" y="1470610"/>
                </a:lnTo>
                <a:lnTo>
                  <a:pt x="947013" y="1503934"/>
                </a:lnTo>
                <a:lnTo>
                  <a:pt x="970330" y="1503934"/>
                </a:lnTo>
                <a:lnTo>
                  <a:pt x="975352" y="1433718"/>
                </a:lnTo>
                <a:lnTo>
                  <a:pt x="963733" y="1378997"/>
                </a:lnTo>
                <a:lnTo>
                  <a:pt x="921014" y="1346422"/>
                </a:lnTo>
                <a:lnTo>
                  <a:pt x="834656" y="1315847"/>
                </a:lnTo>
                <a:lnTo>
                  <a:pt x="842149" y="1291187"/>
                </a:lnTo>
                <a:lnTo>
                  <a:pt x="850925" y="1254909"/>
                </a:lnTo>
                <a:lnTo>
                  <a:pt x="859699" y="1205725"/>
                </a:lnTo>
                <a:lnTo>
                  <a:pt x="867188" y="1142350"/>
                </a:lnTo>
                <a:lnTo>
                  <a:pt x="872109" y="1063498"/>
                </a:lnTo>
                <a:lnTo>
                  <a:pt x="989812" y="902335"/>
                </a:lnTo>
                <a:lnTo>
                  <a:pt x="989812" y="897001"/>
                </a:lnTo>
                <a:lnTo>
                  <a:pt x="995172" y="891539"/>
                </a:lnTo>
                <a:lnTo>
                  <a:pt x="989812" y="891539"/>
                </a:lnTo>
                <a:lnTo>
                  <a:pt x="989812" y="880872"/>
                </a:lnTo>
                <a:lnTo>
                  <a:pt x="984465" y="880872"/>
                </a:lnTo>
                <a:lnTo>
                  <a:pt x="888161" y="848613"/>
                </a:lnTo>
                <a:lnTo>
                  <a:pt x="909561" y="784225"/>
                </a:lnTo>
                <a:lnTo>
                  <a:pt x="914908" y="784225"/>
                </a:lnTo>
                <a:lnTo>
                  <a:pt x="914908" y="778763"/>
                </a:lnTo>
                <a:lnTo>
                  <a:pt x="909561" y="778763"/>
                </a:lnTo>
                <a:lnTo>
                  <a:pt x="909561" y="773429"/>
                </a:lnTo>
                <a:lnTo>
                  <a:pt x="904214" y="773429"/>
                </a:lnTo>
                <a:lnTo>
                  <a:pt x="904214" y="768096"/>
                </a:lnTo>
                <a:lnTo>
                  <a:pt x="674141" y="714375"/>
                </a:lnTo>
                <a:lnTo>
                  <a:pt x="845362" y="623062"/>
                </a:lnTo>
                <a:lnTo>
                  <a:pt x="850709" y="617601"/>
                </a:lnTo>
                <a:lnTo>
                  <a:pt x="850709" y="612266"/>
                </a:lnTo>
                <a:lnTo>
                  <a:pt x="853131" y="580370"/>
                </a:lnTo>
                <a:lnTo>
                  <a:pt x="837916" y="536721"/>
                </a:lnTo>
                <a:lnTo>
                  <a:pt x="813257" y="504825"/>
                </a:lnTo>
                <a:lnTo>
                  <a:pt x="776976" y="475821"/>
                </a:lnTo>
                <a:lnTo>
                  <a:pt x="731664" y="453866"/>
                </a:lnTo>
                <a:lnTo>
                  <a:pt x="676320" y="439959"/>
                </a:lnTo>
                <a:lnTo>
                  <a:pt x="609942" y="435101"/>
                </a:lnTo>
                <a:lnTo>
                  <a:pt x="610023" y="327539"/>
                </a:lnTo>
                <a:lnTo>
                  <a:pt x="8293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74419" y="697991"/>
            <a:ext cx="1191895" cy="1056640"/>
          </a:xfrm>
          <a:custGeom>
            <a:avLst/>
            <a:gdLst/>
            <a:ahLst/>
            <a:cxnLst/>
            <a:rect l="l" t="t" r="r" b="b"/>
            <a:pathLst>
              <a:path w="1191895" h="1056639">
                <a:moveTo>
                  <a:pt x="32054" y="0"/>
                </a:moveTo>
                <a:lnTo>
                  <a:pt x="26720" y="0"/>
                </a:lnTo>
                <a:lnTo>
                  <a:pt x="16027" y="10668"/>
                </a:lnTo>
                <a:lnTo>
                  <a:pt x="16027" y="16129"/>
                </a:lnTo>
                <a:lnTo>
                  <a:pt x="21374" y="21462"/>
                </a:lnTo>
                <a:lnTo>
                  <a:pt x="171005" y="225171"/>
                </a:lnTo>
                <a:lnTo>
                  <a:pt x="131438" y="260814"/>
                </a:lnTo>
                <a:lnTo>
                  <a:pt x="96944" y="299148"/>
                </a:lnTo>
                <a:lnTo>
                  <a:pt x="67584" y="339863"/>
                </a:lnTo>
                <a:lnTo>
                  <a:pt x="43421" y="382651"/>
                </a:lnTo>
                <a:lnTo>
                  <a:pt x="24518" y="427200"/>
                </a:lnTo>
                <a:lnTo>
                  <a:pt x="10939" y="473202"/>
                </a:lnTo>
                <a:lnTo>
                  <a:pt x="2745" y="520346"/>
                </a:lnTo>
                <a:lnTo>
                  <a:pt x="0" y="568325"/>
                </a:lnTo>
                <a:lnTo>
                  <a:pt x="2190" y="610211"/>
                </a:lnTo>
                <a:lnTo>
                  <a:pt x="8639" y="651146"/>
                </a:lnTo>
                <a:lnTo>
                  <a:pt x="19164" y="690982"/>
                </a:lnTo>
                <a:lnTo>
                  <a:pt x="33584" y="729567"/>
                </a:lnTo>
                <a:lnTo>
                  <a:pt x="51716" y="766751"/>
                </a:lnTo>
                <a:lnTo>
                  <a:pt x="73377" y="802384"/>
                </a:lnTo>
                <a:lnTo>
                  <a:pt x="98385" y="836316"/>
                </a:lnTo>
                <a:lnTo>
                  <a:pt x="126559" y="868396"/>
                </a:lnTo>
                <a:lnTo>
                  <a:pt x="157715" y="898475"/>
                </a:lnTo>
                <a:lnTo>
                  <a:pt x="191672" y="926402"/>
                </a:lnTo>
                <a:lnTo>
                  <a:pt x="228246" y="952027"/>
                </a:lnTo>
                <a:lnTo>
                  <a:pt x="267257" y="975200"/>
                </a:lnTo>
                <a:lnTo>
                  <a:pt x="308520" y="995770"/>
                </a:lnTo>
                <a:lnTo>
                  <a:pt x="351855" y="1013588"/>
                </a:lnTo>
                <a:lnTo>
                  <a:pt x="397079" y="1028503"/>
                </a:lnTo>
                <a:lnTo>
                  <a:pt x="444009" y="1040365"/>
                </a:lnTo>
                <a:lnTo>
                  <a:pt x="492464" y="1049024"/>
                </a:lnTo>
                <a:lnTo>
                  <a:pt x="542260" y="1054330"/>
                </a:lnTo>
                <a:lnTo>
                  <a:pt x="593217" y="1056132"/>
                </a:lnTo>
                <a:lnTo>
                  <a:pt x="644971" y="1054330"/>
                </a:lnTo>
                <a:lnTo>
                  <a:pt x="695482" y="1049024"/>
                </a:lnTo>
                <a:lnTo>
                  <a:pt x="744572" y="1040365"/>
                </a:lnTo>
                <a:lnTo>
                  <a:pt x="767380" y="1034669"/>
                </a:lnTo>
                <a:lnTo>
                  <a:pt x="593217" y="1034669"/>
                </a:lnTo>
                <a:lnTo>
                  <a:pt x="541238" y="1032760"/>
                </a:lnTo>
                <a:lnTo>
                  <a:pt x="490553" y="1027147"/>
                </a:lnTo>
                <a:lnTo>
                  <a:pt x="441364" y="1017993"/>
                </a:lnTo>
                <a:lnTo>
                  <a:pt x="393875" y="1005464"/>
                </a:lnTo>
                <a:lnTo>
                  <a:pt x="348289" y="989725"/>
                </a:lnTo>
                <a:lnTo>
                  <a:pt x="304809" y="970943"/>
                </a:lnTo>
                <a:lnTo>
                  <a:pt x="263639" y="949282"/>
                </a:lnTo>
                <a:lnTo>
                  <a:pt x="224983" y="924907"/>
                </a:lnTo>
                <a:lnTo>
                  <a:pt x="189042" y="897985"/>
                </a:lnTo>
                <a:lnTo>
                  <a:pt x="156022" y="868680"/>
                </a:lnTo>
                <a:lnTo>
                  <a:pt x="126124" y="837158"/>
                </a:lnTo>
                <a:lnTo>
                  <a:pt x="99553" y="803585"/>
                </a:lnTo>
                <a:lnTo>
                  <a:pt x="76512" y="768125"/>
                </a:lnTo>
                <a:lnTo>
                  <a:pt x="57205" y="730945"/>
                </a:lnTo>
                <a:lnTo>
                  <a:pt x="41834" y="692209"/>
                </a:lnTo>
                <a:lnTo>
                  <a:pt x="30603" y="652084"/>
                </a:lnTo>
                <a:lnTo>
                  <a:pt x="23715" y="610734"/>
                </a:lnTo>
                <a:lnTo>
                  <a:pt x="21374" y="568325"/>
                </a:lnTo>
                <a:lnTo>
                  <a:pt x="24338" y="522373"/>
                </a:lnTo>
                <a:lnTo>
                  <a:pt x="33063" y="477172"/>
                </a:lnTo>
                <a:lnTo>
                  <a:pt x="47299" y="432975"/>
                </a:lnTo>
                <a:lnTo>
                  <a:pt x="66797" y="390032"/>
                </a:lnTo>
                <a:lnTo>
                  <a:pt x="91305" y="348596"/>
                </a:lnTo>
                <a:lnTo>
                  <a:pt x="120573" y="308917"/>
                </a:lnTo>
                <a:lnTo>
                  <a:pt x="154353" y="271247"/>
                </a:lnTo>
                <a:lnTo>
                  <a:pt x="192392" y="235838"/>
                </a:lnTo>
                <a:lnTo>
                  <a:pt x="197739" y="230505"/>
                </a:lnTo>
                <a:lnTo>
                  <a:pt x="197739" y="219837"/>
                </a:lnTo>
                <a:lnTo>
                  <a:pt x="64122" y="37465"/>
                </a:lnTo>
                <a:lnTo>
                  <a:pt x="157216" y="37465"/>
                </a:lnTo>
                <a:lnTo>
                  <a:pt x="32054" y="0"/>
                </a:lnTo>
                <a:close/>
              </a:path>
              <a:path w="1191895" h="1056639">
                <a:moveTo>
                  <a:pt x="767377" y="101854"/>
                </a:moveTo>
                <a:lnTo>
                  <a:pt x="593217" y="101854"/>
                </a:lnTo>
                <a:lnTo>
                  <a:pt x="645195" y="103762"/>
                </a:lnTo>
                <a:lnTo>
                  <a:pt x="695881" y="109375"/>
                </a:lnTo>
                <a:lnTo>
                  <a:pt x="745071" y="118530"/>
                </a:lnTo>
                <a:lnTo>
                  <a:pt x="792563" y="131060"/>
                </a:lnTo>
                <a:lnTo>
                  <a:pt x="838151" y="146799"/>
                </a:lnTo>
                <a:lnTo>
                  <a:pt x="881633" y="165584"/>
                </a:lnTo>
                <a:lnTo>
                  <a:pt x="922806" y="187248"/>
                </a:lnTo>
                <a:lnTo>
                  <a:pt x="961466" y="211626"/>
                </a:lnTo>
                <a:lnTo>
                  <a:pt x="997410" y="238553"/>
                </a:lnTo>
                <a:lnTo>
                  <a:pt x="1030434" y="267864"/>
                </a:lnTo>
                <a:lnTo>
                  <a:pt x="1060334" y="299393"/>
                </a:lnTo>
                <a:lnTo>
                  <a:pt x="1086908" y="332975"/>
                </a:lnTo>
                <a:lnTo>
                  <a:pt x="1109951" y="368444"/>
                </a:lnTo>
                <a:lnTo>
                  <a:pt x="1129262" y="405637"/>
                </a:lnTo>
                <a:lnTo>
                  <a:pt x="1144635" y="444386"/>
                </a:lnTo>
                <a:lnTo>
                  <a:pt x="1155867" y="484527"/>
                </a:lnTo>
                <a:lnTo>
                  <a:pt x="1162756" y="525895"/>
                </a:lnTo>
                <a:lnTo>
                  <a:pt x="1165098" y="568325"/>
                </a:lnTo>
                <a:lnTo>
                  <a:pt x="1162756" y="610734"/>
                </a:lnTo>
                <a:lnTo>
                  <a:pt x="1155867" y="652084"/>
                </a:lnTo>
                <a:lnTo>
                  <a:pt x="1144635" y="692209"/>
                </a:lnTo>
                <a:lnTo>
                  <a:pt x="1129262" y="730945"/>
                </a:lnTo>
                <a:lnTo>
                  <a:pt x="1109951" y="768125"/>
                </a:lnTo>
                <a:lnTo>
                  <a:pt x="1086908" y="803585"/>
                </a:lnTo>
                <a:lnTo>
                  <a:pt x="1060334" y="837158"/>
                </a:lnTo>
                <a:lnTo>
                  <a:pt x="1030434" y="868680"/>
                </a:lnTo>
                <a:lnTo>
                  <a:pt x="997410" y="897985"/>
                </a:lnTo>
                <a:lnTo>
                  <a:pt x="961466" y="924907"/>
                </a:lnTo>
                <a:lnTo>
                  <a:pt x="922806" y="949282"/>
                </a:lnTo>
                <a:lnTo>
                  <a:pt x="881633" y="970943"/>
                </a:lnTo>
                <a:lnTo>
                  <a:pt x="838151" y="989725"/>
                </a:lnTo>
                <a:lnTo>
                  <a:pt x="792563" y="1005464"/>
                </a:lnTo>
                <a:lnTo>
                  <a:pt x="745071" y="1017993"/>
                </a:lnTo>
                <a:lnTo>
                  <a:pt x="695881" y="1027147"/>
                </a:lnTo>
                <a:lnTo>
                  <a:pt x="645195" y="1032760"/>
                </a:lnTo>
                <a:lnTo>
                  <a:pt x="593217" y="1034669"/>
                </a:lnTo>
                <a:lnTo>
                  <a:pt x="767380" y="1034669"/>
                </a:lnTo>
                <a:lnTo>
                  <a:pt x="837778" y="1013588"/>
                </a:lnTo>
                <a:lnTo>
                  <a:pt x="881538" y="995770"/>
                </a:lnTo>
                <a:lnTo>
                  <a:pt x="923167" y="975200"/>
                </a:lnTo>
                <a:lnTo>
                  <a:pt x="962486" y="952027"/>
                </a:lnTo>
                <a:lnTo>
                  <a:pt x="999318" y="926402"/>
                </a:lnTo>
                <a:lnTo>
                  <a:pt x="1033485" y="898475"/>
                </a:lnTo>
                <a:lnTo>
                  <a:pt x="1064810" y="868396"/>
                </a:lnTo>
                <a:lnTo>
                  <a:pt x="1093115" y="836316"/>
                </a:lnTo>
                <a:lnTo>
                  <a:pt x="1118222" y="802384"/>
                </a:lnTo>
                <a:lnTo>
                  <a:pt x="1139954" y="766751"/>
                </a:lnTo>
                <a:lnTo>
                  <a:pt x="1158133" y="729567"/>
                </a:lnTo>
                <a:lnTo>
                  <a:pt x="1172582" y="690982"/>
                </a:lnTo>
                <a:lnTo>
                  <a:pt x="1183122" y="651146"/>
                </a:lnTo>
                <a:lnTo>
                  <a:pt x="1189577" y="610211"/>
                </a:lnTo>
                <a:lnTo>
                  <a:pt x="1191768" y="568325"/>
                </a:lnTo>
                <a:lnTo>
                  <a:pt x="1189577" y="526419"/>
                </a:lnTo>
                <a:lnTo>
                  <a:pt x="1183122" y="485467"/>
                </a:lnTo>
                <a:lnTo>
                  <a:pt x="1172582" y="445616"/>
                </a:lnTo>
                <a:lnTo>
                  <a:pt x="1158133" y="407018"/>
                </a:lnTo>
                <a:lnTo>
                  <a:pt x="1139954" y="369822"/>
                </a:lnTo>
                <a:lnTo>
                  <a:pt x="1118222" y="334179"/>
                </a:lnTo>
                <a:lnTo>
                  <a:pt x="1093115" y="300238"/>
                </a:lnTo>
                <a:lnTo>
                  <a:pt x="1064810" y="268151"/>
                </a:lnTo>
                <a:lnTo>
                  <a:pt x="1033485" y="238066"/>
                </a:lnTo>
                <a:lnTo>
                  <a:pt x="999318" y="210134"/>
                </a:lnTo>
                <a:lnTo>
                  <a:pt x="962486" y="184505"/>
                </a:lnTo>
                <a:lnTo>
                  <a:pt x="923167" y="161329"/>
                </a:lnTo>
                <a:lnTo>
                  <a:pt x="881538" y="140756"/>
                </a:lnTo>
                <a:lnTo>
                  <a:pt x="837778" y="122936"/>
                </a:lnTo>
                <a:lnTo>
                  <a:pt x="792063" y="108020"/>
                </a:lnTo>
                <a:lnTo>
                  <a:pt x="767377" y="101854"/>
                </a:lnTo>
                <a:close/>
              </a:path>
              <a:path w="1191895" h="1056639">
                <a:moveTo>
                  <a:pt x="157216" y="37465"/>
                </a:moveTo>
                <a:lnTo>
                  <a:pt x="64122" y="37465"/>
                </a:lnTo>
                <a:lnTo>
                  <a:pt x="384810" y="133985"/>
                </a:lnTo>
                <a:lnTo>
                  <a:pt x="395478" y="133985"/>
                </a:lnTo>
                <a:lnTo>
                  <a:pt x="443662" y="119909"/>
                </a:lnTo>
                <a:lnTo>
                  <a:pt x="492347" y="109870"/>
                </a:lnTo>
                <a:lnTo>
                  <a:pt x="514509" y="107187"/>
                </a:lnTo>
                <a:lnTo>
                  <a:pt x="390144" y="107187"/>
                </a:lnTo>
                <a:lnTo>
                  <a:pt x="157216" y="37465"/>
                </a:lnTo>
                <a:close/>
              </a:path>
              <a:path w="1191895" h="1056639">
                <a:moveTo>
                  <a:pt x="593217" y="80391"/>
                </a:moveTo>
                <a:lnTo>
                  <a:pt x="541198" y="81559"/>
                </a:lnTo>
                <a:lnTo>
                  <a:pt x="489680" y="85740"/>
                </a:lnTo>
                <a:lnTo>
                  <a:pt x="439162" y="93946"/>
                </a:lnTo>
                <a:lnTo>
                  <a:pt x="390144" y="107187"/>
                </a:lnTo>
                <a:lnTo>
                  <a:pt x="514509" y="107187"/>
                </a:lnTo>
                <a:lnTo>
                  <a:pt x="542032" y="103856"/>
                </a:lnTo>
                <a:lnTo>
                  <a:pt x="593217" y="101854"/>
                </a:lnTo>
                <a:lnTo>
                  <a:pt x="767377" y="101854"/>
                </a:lnTo>
                <a:lnTo>
                  <a:pt x="744572" y="96157"/>
                </a:lnTo>
                <a:lnTo>
                  <a:pt x="695482" y="87498"/>
                </a:lnTo>
                <a:lnTo>
                  <a:pt x="644971" y="82192"/>
                </a:lnTo>
                <a:lnTo>
                  <a:pt x="593217" y="803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23236" y="1003942"/>
            <a:ext cx="666115" cy="520065"/>
          </a:xfrm>
          <a:custGeom>
            <a:avLst/>
            <a:gdLst/>
            <a:ahLst/>
            <a:cxnLst/>
            <a:rect l="l" t="t" r="r" b="b"/>
            <a:pathLst>
              <a:path w="666114" h="520065">
                <a:moveTo>
                  <a:pt x="258369" y="428287"/>
                </a:moveTo>
                <a:lnTo>
                  <a:pt x="245117" y="432141"/>
                </a:lnTo>
                <a:lnTo>
                  <a:pt x="232866" y="440043"/>
                </a:lnTo>
                <a:lnTo>
                  <a:pt x="223115" y="450969"/>
                </a:lnTo>
                <a:lnTo>
                  <a:pt x="218197" y="467816"/>
                </a:lnTo>
                <a:lnTo>
                  <a:pt x="219781" y="485163"/>
                </a:lnTo>
                <a:lnTo>
                  <a:pt x="228365" y="501511"/>
                </a:lnTo>
                <a:lnTo>
                  <a:pt x="244451" y="515358"/>
                </a:lnTo>
                <a:lnTo>
                  <a:pt x="261139" y="519576"/>
                </a:lnTo>
                <a:lnTo>
                  <a:pt x="277852" y="516723"/>
                </a:lnTo>
                <a:lnTo>
                  <a:pt x="292564" y="507821"/>
                </a:lnTo>
                <a:lnTo>
                  <a:pt x="303252" y="493895"/>
                </a:lnTo>
                <a:lnTo>
                  <a:pt x="304038" y="491894"/>
                </a:lnTo>
                <a:lnTo>
                  <a:pt x="270470" y="491894"/>
                </a:lnTo>
                <a:lnTo>
                  <a:pt x="263038" y="491478"/>
                </a:lnTo>
                <a:lnTo>
                  <a:pt x="255119" y="488561"/>
                </a:lnTo>
                <a:lnTo>
                  <a:pt x="248201" y="483621"/>
                </a:lnTo>
                <a:lnTo>
                  <a:pt x="243784" y="477146"/>
                </a:lnTo>
                <a:lnTo>
                  <a:pt x="242367" y="469647"/>
                </a:lnTo>
                <a:lnTo>
                  <a:pt x="244451" y="461637"/>
                </a:lnTo>
                <a:lnTo>
                  <a:pt x="249368" y="457803"/>
                </a:lnTo>
                <a:lnTo>
                  <a:pt x="255785" y="454969"/>
                </a:lnTo>
                <a:lnTo>
                  <a:pt x="263203" y="454136"/>
                </a:lnTo>
                <a:lnTo>
                  <a:pt x="302903" y="454136"/>
                </a:lnTo>
                <a:lnTo>
                  <a:pt x="302502" y="453104"/>
                </a:lnTo>
                <a:lnTo>
                  <a:pt x="292584" y="440174"/>
                </a:lnTo>
                <a:lnTo>
                  <a:pt x="298815" y="429506"/>
                </a:lnTo>
                <a:lnTo>
                  <a:pt x="271121" y="429506"/>
                </a:lnTo>
                <a:lnTo>
                  <a:pt x="258369" y="428287"/>
                </a:lnTo>
                <a:close/>
              </a:path>
              <a:path w="666114" h="520065">
                <a:moveTo>
                  <a:pt x="302903" y="454136"/>
                </a:moveTo>
                <a:lnTo>
                  <a:pt x="263203" y="454136"/>
                </a:lnTo>
                <a:lnTo>
                  <a:pt x="271121" y="456303"/>
                </a:lnTo>
                <a:lnTo>
                  <a:pt x="278132" y="461271"/>
                </a:lnTo>
                <a:lnTo>
                  <a:pt x="282567" y="467717"/>
                </a:lnTo>
                <a:lnTo>
                  <a:pt x="283997" y="475216"/>
                </a:lnTo>
                <a:lnTo>
                  <a:pt x="281916" y="483227"/>
                </a:lnTo>
                <a:lnTo>
                  <a:pt x="276925" y="489311"/>
                </a:lnTo>
                <a:lnTo>
                  <a:pt x="270470" y="491894"/>
                </a:lnTo>
                <a:lnTo>
                  <a:pt x="304038" y="491894"/>
                </a:lnTo>
                <a:lnTo>
                  <a:pt x="308336" y="480964"/>
                </a:lnTo>
                <a:lnTo>
                  <a:pt x="307919" y="467034"/>
                </a:lnTo>
                <a:lnTo>
                  <a:pt x="302903" y="454136"/>
                </a:lnTo>
                <a:close/>
              </a:path>
              <a:path w="666114" h="520065">
                <a:moveTo>
                  <a:pt x="451452" y="343527"/>
                </a:moveTo>
                <a:lnTo>
                  <a:pt x="420727" y="343527"/>
                </a:lnTo>
                <a:lnTo>
                  <a:pt x="458065" y="391787"/>
                </a:lnTo>
                <a:lnTo>
                  <a:pt x="458065" y="397248"/>
                </a:lnTo>
                <a:lnTo>
                  <a:pt x="453897" y="414012"/>
                </a:lnTo>
                <a:lnTo>
                  <a:pt x="456731" y="430776"/>
                </a:lnTo>
                <a:lnTo>
                  <a:pt x="465566" y="445539"/>
                </a:lnTo>
                <a:lnTo>
                  <a:pt x="479401" y="456303"/>
                </a:lnTo>
                <a:lnTo>
                  <a:pt x="496089" y="461271"/>
                </a:lnTo>
                <a:lnTo>
                  <a:pt x="512802" y="459668"/>
                </a:lnTo>
                <a:lnTo>
                  <a:pt x="527514" y="451016"/>
                </a:lnTo>
                <a:lnTo>
                  <a:pt x="536826" y="436921"/>
                </a:lnTo>
                <a:lnTo>
                  <a:pt x="498006" y="436921"/>
                </a:lnTo>
                <a:lnTo>
                  <a:pt x="490069" y="434840"/>
                </a:lnTo>
                <a:lnTo>
                  <a:pt x="483151" y="429900"/>
                </a:lnTo>
                <a:lnTo>
                  <a:pt x="478734" y="423425"/>
                </a:lnTo>
                <a:lnTo>
                  <a:pt x="477317" y="415926"/>
                </a:lnTo>
                <a:lnTo>
                  <a:pt x="479401" y="407916"/>
                </a:lnTo>
                <a:lnTo>
                  <a:pt x="484320" y="400980"/>
                </a:lnTo>
                <a:lnTo>
                  <a:pt x="490751" y="396533"/>
                </a:lnTo>
                <a:lnTo>
                  <a:pt x="498207" y="395110"/>
                </a:lnTo>
                <a:lnTo>
                  <a:pt x="535873" y="395110"/>
                </a:lnTo>
                <a:lnTo>
                  <a:pt x="530701" y="386441"/>
                </a:lnTo>
                <a:lnTo>
                  <a:pt x="516866" y="375658"/>
                </a:lnTo>
                <a:lnTo>
                  <a:pt x="479401" y="375658"/>
                </a:lnTo>
                <a:lnTo>
                  <a:pt x="451452" y="343527"/>
                </a:lnTo>
                <a:close/>
              </a:path>
              <a:path w="666114" h="520065">
                <a:moveTo>
                  <a:pt x="535873" y="395110"/>
                </a:moveTo>
                <a:lnTo>
                  <a:pt x="498207" y="395110"/>
                </a:lnTo>
                <a:lnTo>
                  <a:pt x="506198" y="397248"/>
                </a:lnTo>
                <a:lnTo>
                  <a:pt x="513115" y="402185"/>
                </a:lnTo>
                <a:lnTo>
                  <a:pt x="517532" y="408646"/>
                </a:lnTo>
                <a:lnTo>
                  <a:pt x="518949" y="416107"/>
                </a:lnTo>
                <a:lnTo>
                  <a:pt x="516866" y="424045"/>
                </a:lnTo>
                <a:lnTo>
                  <a:pt x="511929" y="431036"/>
                </a:lnTo>
                <a:lnTo>
                  <a:pt x="505467" y="435490"/>
                </a:lnTo>
                <a:lnTo>
                  <a:pt x="498006" y="436921"/>
                </a:lnTo>
                <a:lnTo>
                  <a:pt x="536826" y="436921"/>
                </a:lnTo>
                <a:lnTo>
                  <a:pt x="538202" y="434840"/>
                </a:lnTo>
                <a:lnTo>
                  <a:pt x="542369" y="418056"/>
                </a:lnTo>
                <a:lnTo>
                  <a:pt x="539526" y="401232"/>
                </a:lnTo>
                <a:lnTo>
                  <a:pt x="535873" y="395110"/>
                </a:lnTo>
                <a:close/>
              </a:path>
              <a:path w="666114" h="520065">
                <a:moveTo>
                  <a:pt x="318165" y="295140"/>
                </a:moveTo>
                <a:lnTo>
                  <a:pt x="287250" y="295140"/>
                </a:lnTo>
                <a:lnTo>
                  <a:pt x="295251" y="307068"/>
                </a:lnTo>
                <a:lnTo>
                  <a:pt x="303252" y="317984"/>
                </a:lnTo>
                <a:lnTo>
                  <a:pt x="311253" y="326876"/>
                </a:lnTo>
                <a:lnTo>
                  <a:pt x="319254" y="332732"/>
                </a:lnTo>
                <a:lnTo>
                  <a:pt x="271121" y="429506"/>
                </a:lnTo>
                <a:lnTo>
                  <a:pt x="298815" y="429506"/>
                </a:lnTo>
                <a:lnTo>
                  <a:pt x="345924" y="348861"/>
                </a:lnTo>
                <a:lnTo>
                  <a:pt x="403246" y="348861"/>
                </a:lnTo>
                <a:lnTo>
                  <a:pt x="420727" y="343527"/>
                </a:lnTo>
                <a:lnTo>
                  <a:pt x="451452" y="343527"/>
                </a:lnTo>
                <a:lnTo>
                  <a:pt x="442063" y="332732"/>
                </a:lnTo>
                <a:lnTo>
                  <a:pt x="444292" y="329007"/>
                </a:lnTo>
                <a:lnTo>
                  <a:pt x="371447" y="329007"/>
                </a:lnTo>
                <a:lnTo>
                  <a:pt x="345924" y="321937"/>
                </a:lnTo>
                <a:lnTo>
                  <a:pt x="322171" y="302234"/>
                </a:lnTo>
                <a:lnTo>
                  <a:pt x="318165" y="295140"/>
                </a:lnTo>
                <a:close/>
              </a:path>
              <a:path w="666114" h="520065">
                <a:moveTo>
                  <a:pt x="51476" y="312437"/>
                </a:moveTo>
                <a:lnTo>
                  <a:pt x="34186" y="315285"/>
                </a:lnTo>
                <a:lnTo>
                  <a:pt x="17920" y="324157"/>
                </a:lnTo>
                <a:lnTo>
                  <a:pt x="4167" y="338066"/>
                </a:lnTo>
                <a:lnTo>
                  <a:pt x="0" y="354903"/>
                </a:lnTo>
                <a:lnTo>
                  <a:pt x="2833" y="371705"/>
                </a:lnTo>
                <a:lnTo>
                  <a:pt x="11668" y="386482"/>
                </a:lnTo>
                <a:lnTo>
                  <a:pt x="25503" y="397248"/>
                </a:lnTo>
                <a:lnTo>
                  <a:pt x="42191" y="402246"/>
                </a:lnTo>
                <a:lnTo>
                  <a:pt x="58904" y="401232"/>
                </a:lnTo>
                <a:lnTo>
                  <a:pt x="73616" y="394194"/>
                </a:lnTo>
                <a:lnTo>
                  <a:pt x="84304" y="381119"/>
                </a:lnTo>
                <a:lnTo>
                  <a:pt x="85946" y="377795"/>
                </a:lnTo>
                <a:lnTo>
                  <a:pt x="44108" y="377795"/>
                </a:lnTo>
                <a:lnTo>
                  <a:pt x="36171" y="375658"/>
                </a:lnTo>
                <a:lnTo>
                  <a:pt x="30087" y="370738"/>
                </a:lnTo>
                <a:lnTo>
                  <a:pt x="27503" y="364307"/>
                </a:lnTo>
                <a:lnTo>
                  <a:pt x="27920" y="356852"/>
                </a:lnTo>
                <a:lnTo>
                  <a:pt x="30837" y="348861"/>
                </a:lnTo>
                <a:lnTo>
                  <a:pt x="33420" y="341870"/>
                </a:lnTo>
                <a:lnTo>
                  <a:pt x="39504" y="337415"/>
                </a:lnTo>
                <a:lnTo>
                  <a:pt x="46589" y="335984"/>
                </a:lnTo>
                <a:lnTo>
                  <a:pt x="162144" y="335984"/>
                </a:lnTo>
                <a:lnTo>
                  <a:pt x="172106" y="332732"/>
                </a:lnTo>
                <a:lnTo>
                  <a:pt x="84304" y="332732"/>
                </a:lnTo>
                <a:lnTo>
                  <a:pt x="78970" y="327398"/>
                </a:lnTo>
                <a:lnTo>
                  <a:pt x="73636" y="321937"/>
                </a:lnTo>
                <a:lnTo>
                  <a:pt x="68302" y="316603"/>
                </a:lnTo>
                <a:lnTo>
                  <a:pt x="51476" y="312437"/>
                </a:lnTo>
                <a:close/>
              </a:path>
              <a:path w="666114" h="520065">
                <a:moveTo>
                  <a:pt x="162144" y="335984"/>
                </a:moveTo>
                <a:lnTo>
                  <a:pt x="46589" y="335984"/>
                </a:lnTo>
                <a:lnTo>
                  <a:pt x="52173" y="338066"/>
                </a:lnTo>
                <a:lnTo>
                  <a:pt x="59164" y="343826"/>
                </a:lnTo>
                <a:lnTo>
                  <a:pt x="63619" y="351575"/>
                </a:lnTo>
                <a:lnTo>
                  <a:pt x="65049" y="359300"/>
                </a:lnTo>
                <a:lnTo>
                  <a:pt x="62968" y="364990"/>
                </a:lnTo>
                <a:lnTo>
                  <a:pt x="58031" y="371925"/>
                </a:lnTo>
                <a:lnTo>
                  <a:pt x="51569" y="376372"/>
                </a:lnTo>
                <a:lnTo>
                  <a:pt x="44108" y="377795"/>
                </a:lnTo>
                <a:lnTo>
                  <a:pt x="85946" y="377795"/>
                </a:lnTo>
                <a:lnTo>
                  <a:pt x="89638" y="370324"/>
                </a:lnTo>
                <a:lnTo>
                  <a:pt x="89638" y="359656"/>
                </a:lnTo>
                <a:lnTo>
                  <a:pt x="162144" y="335984"/>
                </a:lnTo>
                <a:close/>
              </a:path>
              <a:path w="666114" h="520065">
                <a:moveTo>
                  <a:pt x="498133" y="371657"/>
                </a:moveTo>
                <a:lnTo>
                  <a:pt x="488255" y="372657"/>
                </a:lnTo>
                <a:lnTo>
                  <a:pt x="479401" y="375658"/>
                </a:lnTo>
                <a:lnTo>
                  <a:pt x="516866" y="375658"/>
                </a:lnTo>
                <a:lnTo>
                  <a:pt x="508011" y="372657"/>
                </a:lnTo>
                <a:lnTo>
                  <a:pt x="498133" y="371657"/>
                </a:lnTo>
                <a:close/>
              </a:path>
              <a:path w="666114" h="520065">
                <a:moveTo>
                  <a:pt x="403246" y="348861"/>
                </a:moveTo>
                <a:lnTo>
                  <a:pt x="345924" y="348861"/>
                </a:lnTo>
                <a:lnTo>
                  <a:pt x="362862" y="351778"/>
                </a:lnTo>
                <a:lnTo>
                  <a:pt x="381325" y="352194"/>
                </a:lnTo>
                <a:lnTo>
                  <a:pt x="400788" y="349611"/>
                </a:lnTo>
                <a:lnTo>
                  <a:pt x="403246" y="348861"/>
                </a:lnTo>
                <a:close/>
              </a:path>
              <a:path w="666114" h="520065">
                <a:moveTo>
                  <a:pt x="257109" y="85590"/>
                </a:moveTo>
                <a:lnTo>
                  <a:pt x="228449" y="85590"/>
                </a:lnTo>
                <a:lnTo>
                  <a:pt x="308586" y="187698"/>
                </a:lnTo>
                <a:lnTo>
                  <a:pt x="304585" y="191783"/>
                </a:lnTo>
                <a:lnTo>
                  <a:pt x="285648" y="225278"/>
                </a:lnTo>
                <a:lnTo>
                  <a:pt x="279779" y="257559"/>
                </a:lnTo>
                <a:lnTo>
                  <a:pt x="281916" y="273677"/>
                </a:lnTo>
                <a:lnTo>
                  <a:pt x="84304" y="332732"/>
                </a:lnTo>
                <a:lnTo>
                  <a:pt x="172106" y="332732"/>
                </a:lnTo>
                <a:lnTo>
                  <a:pt x="287250" y="295140"/>
                </a:lnTo>
                <a:lnTo>
                  <a:pt x="318165" y="295140"/>
                </a:lnTo>
                <a:lnTo>
                  <a:pt x="307919" y="276994"/>
                </a:lnTo>
                <a:lnTo>
                  <a:pt x="304669" y="248731"/>
                </a:lnTo>
                <a:lnTo>
                  <a:pt x="313920" y="219956"/>
                </a:lnTo>
                <a:lnTo>
                  <a:pt x="331174" y="196788"/>
                </a:lnTo>
                <a:lnTo>
                  <a:pt x="355941" y="183681"/>
                </a:lnTo>
                <a:lnTo>
                  <a:pt x="383732" y="180647"/>
                </a:lnTo>
                <a:lnTo>
                  <a:pt x="443543" y="180647"/>
                </a:lnTo>
                <a:lnTo>
                  <a:pt x="437979" y="175258"/>
                </a:lnTo>
                <a:lnTo>
                  <a:pt x="433106" y="171569"/>
                </a:lnTo>
                <a:lnTo>
                  <a:pt x="324588" y="171569"/>
                </a:lnTo>
                <a:lnTo>
                  <a:pt x="257109" y="85590"/>
                </a:lnTo>
                <a:close/>
              </a:path>
              <a:path w="666114" h="520065">
                <a:moveTo>
                  <a:pt x="443543" y="180647"/>
                </a:moveTo>
                <a:lnTo>
                  <a:pt x="383732" y="180647"/>
                </a:lnTo>
                <a:lnTo>
                  <a:pt x="410059" y="187698"/>
                </a:lnTo>
                <a:lnTo>
                  <a:pt x="433812" y="207420"/>
                </a:lnTo>
                <a:lnTo>
                  <a:pt x="448063" y="232703"/>
                </a:lnTo>
                <a:lnTo>
                  <a:pt x="451314" y="261010"/>
                </a:lnTo>
                <a:lnTo>
                  <a:pt x="442063" y="289806"/>
                </a:lnTo>
                <a:lnTo>
                  <a:pt x="422540" y="312953"/>
                </a:lnTo>
                <a:lnTo>
                  <a:pt x="397994" y="326016"/>
                </a:lnTo>
                <a:lnTo>
                  <a:pt x="371447" y="329007"/>
                </a:lnTo>
                <a:lnTo>
                  <a:pt x="444292" y="329007"/>
                </a:lnTo>
                <a:lnTo>
                  <a:pt x="446897" y="324655"/>
                </a:lnTo>
                <a:lnTo>
                  <a:pt x="458565" y="308550"/>
                </a:lnTo>
                <a:lnTo>
                  <a:pt x="463399" y="300474"/>
                </a:lnTo>
                <a:lnTo>
                  <a:pt x="470316" y="284376"/>
                </a:lnTo>
                <a:lnTo>
                  <a:pt x="474733" y="268279"/>
                </a:lnTo>
                <a:lnTo>
                  <a:pt x="476150" y="252182"/>
                </a:lnTo>
                <a:lnTo>
                  <a:pt x="474067" y="236085"/>
                </a:lnTo>
                <a:lnTo>
                  <a:pt x="549122" y="214495"/>
                </a:lnTo>
                <a:lnTo>
                  <a:pt x="468733" y="214495"/>
                </a:lnTo>
                <a:lnTo>
                  <a:pt x="459815" y="199399"/>
                </a:lnTo>
                <a:lnTo>
                  <a:pt x="449397" y="186316"/>
                </a:lnTo>
                <a:lnTo>
                  <a:pt x="443543" y="180647"/>
                </a:lnTo>
                <a:close/>
              </a:path>
              <a:path w="666114" h="520065">
                <a:moveTo>
                  <a:pt x="656843" y="203827"/>
                </a:moveTo>
                <a:lnTo>
                  <a:pt x="586208" y="203827"/>
                </a:lnTo>
                <a:lnTo>
                  <a:pt x="596876" y="214495"/>
                </a:lnTo>
                <a:lnTo>
                  <a:pt x="602210" y="219956"/>
                </a:lnTo>
                <a:lnTo>
                  <a:pt x="618952" y="224119"/>
                </a:lnTo>
                <a:lnTo>
                  <a:pt x="635658" y="221257"/>
                </a:lnTo>
                <a:lnTo>
                  <a:pt x="650341" y="212347"/>
                </a:lnTo>
                <a:lnTo>
                  <a:pt x="656843" y="203827"/>
                </a:lnTo>
                <a:close/>
              </a:path>
              <a:path w="666114" h="520065">
                <a:moveTo>
                  <a:pt x="628320" y="134312"/>
                </a:moveTo>
                <a:lnTo>
                  <a:pt x="611608" y="135326"/>
                </a:lnTo>
                <a:lnTo>
                  <a:pt x="596896" y="142365"/>
                </a:lnTo>
                <a:lnTo>
                  <a:pt x="586208" y="155440"/>
                </a:lnTo>
                <a:lnTo>
                  <a:pt x="580874" y="166235"/>
                </a:lnTo>
                <a:lnTo>
                  <a:pt x="580874" y="176903"/>
                </a:lnTo>
                <a:lnTo>
                  <a:pt x="468733" y="214495"/>
                </a:lnTo>
                <a:lnTo>
                  <a:pt x="549122" y="214495"/>
                </a:lnTo>
                <a:lnTo>
                  <a:pt x="586208" y="203827"/>
                </a:lnTo>
                <a:lnTo>
                  <a:pt x="656843" y="203827"/>
                </a:lnTo>
                <a:lnTo>
                  <a:pt x="659380" y="200503"/>
                </a:lnTo>
                <a:lnTo>
                  <a:pt x="620869" y="200503"/>
                </a:lnTo>
                <a:lnTo>
                  <a:pt x="612878" y="198366"/>
                </a:lnTo>
                <a:lnTo>
                  <a:pt x="606794" y="192678"/>
                </a:lnTo>
                <a:lnTo>
                  <a:pt x="604210" y="184967"/>
                </a:lnTo>
                <a:lnTo>
                  <a:pt x="604627" y="177256"/>
                </a:lnTo>
                <a:lnTo>
                  <a:pt x="607544" y="171569"/>
                </a:lnTo>
                <a:lnTo>
                  <a:pt x="612481" y="164578"/>
                </a:lnTo>
                <a:lnTo>
                  <a:pt x="618942" y="160123"/>
                </a:lnTo>
                <a:lnTo>
                  <a:pt x="626403" y="158692"/>
                </a:lnTo>
                <a:lnTo>
                  <a:pt x="662097" y="158692"/>
                </a:lnTo>
                <a:lnTo>
                  <a:pt x="658010" y="150074"/>
                </a:lnTo>
                <a:lnTo>
                  <a:pt x="645009" y="139311"/>
                </a:lnTo>
                <a:lnTo>
                  <a:pt x="628320" y="134312"/>
                </a:lnTo>
                <a:close/>
              </a:path>
              <a:path w="666114" h="520065">
                <a:moveTo>
                  <a:pt x="662097" y="158692"/>
                </a:moveTo>
                <a:lnTo>
                  <a:pt x="626403" y="158692"/>
                </a:lnTo>
                <a:lnTo>
                  <a:pt x="634341" y="160774"/>
                </a:lnTo>
                <a:lnTo>
                  <a:pt x="638174" y="165766"/>
                </a:lnTo>
                <a:lnTo>
                  <a:pt x="641008" y="172235"/>
                </a:lnTo>
                <a:lnTo>
                  <a:pt x="641842" y="179704"/>
                </a:lnTo>
                <a:lnTo>
                  <a:pt x="639675" y="187698"/>
                </a:lnTo>
                <a:lnTo>
                  <a:pt x="634755" y="194633"/>
                </a:lnTo>
                <a:lnTo>
                  <a:pt x="628324" y="199080"/>
                </a:lnTo>
                <a:lnTo>
                  <a:pt x="620869" y="200503"/>
                </a:lnTo>
                <a:lnTo>
                  <a:pt x="659380" y="200503"/>
                </a:lnTo>
                <a:lnTo>
                  <a:pt x="661011" y="198366"/>
                </a:lnTo>
                <a:lnTo>
                  <a:pt x="666011" y="181602"/>
                </a:lnTo>
                <a:lnTo>
                  <a:pt x="665011" y="164838"/>
                </a:lnTo>
                <a:lnTo>
                  <a:pt x="662097" y="158692"/>
                </a:lnTo>
                <a:close/>
              </a:path>
              <a:path w="666114" h="520065">
                <a:moveTo>
                  <a:pt x="375324" y="156805"/>
                </a:moveTo>
                <a:lnTo>
                  <a:pt x="349444" y="161663"/>
                </a:lnTo>
                <a:lnTo>
                  <a:pt x="324588" y="171569"/>
                </a:lnTo>
                <a:lnTo>
                  <a:pt x="433106" y="171569"/>
                </a:lnTo>
                <a:lnTo>
                  <a:pt x="426061" y="166235"/>
                </a:lnTo>
                <a:lnTo>
                  <a:pt x="401204" y="157995"/>
                </a:lnTo>
                <a:lnTo>
                  <a:pt x="375324" y="156805"/>
                </a:lnTo>
                <a:close/>
              </a:path>
              <a:path w="666114" h="520065">
                <a:moveTo>
                  <a:pt x="214030" y="0"/>
                </a:moveTo>
                <a:lnTo>
                  <a:pt x="195778" y="976"/>
                </a:lnTo>
                <a:lnTo>
                  <a:pt x="180526" y="8000"/>
                </a:lnTo>
                <a:lnTo>
                  <a:pt x="169775" y="21074"/>
                </a:lnTo>
                <a:lnTo>
                  <a:pt x="165554" y="38762"/>
                </a:lnTo>
                <a:lnTo>
                  <a:pt x="168394" y="57427"/>
                </a:lnTo>
                <a:lnTo>
                  <a:pt x="177258" y="74044"/>
                </a:lnTo>
                <a:lnTo>
                  <a:pt x="191111" y="85590"/>
                </a:lnTo>
                <a:lnTo>
                  <a:pt x="199195" y="88590"/>
                </a:lnTo>
                <a:lnTo>
                  <a:pt x="207779" y="89590"/>
                </a:lnTo>
                <a:lnTo>
                  <a:pt x="217364" y="88590"/>
                </a:lnTo>
                <a:lnTo>
                  <a:pt x="228449" y="85590"/>
                </a:lnTo>
                <a:lnTo>
                  <a:pt x="257109" y="85590"/>
                </a:lnTo>
                <a:lnTo>
                  <a:pt x="244451" y="69461"/>
                </a:lnTo>
                <a:lnTo>
                  <a:pt x="249785" y="69461"/>
                </a:lnTo>
                <a:lnTo>
                  <a:pt x="249785" y="64127"/>
                </a:lnTo>
                <a:lnTo>
                  <a:pt x="201779" y="64127"/>
                </a:lnTo>
                <a:lnTo>
                  <a:pt x="194861" y="58437"/>
                </a:lnTo>
                <a:lnTo>
                  <a:pt x="190444" y="50712"/>
                </a:lnTo>
                <a:lnTo>
                  <a:pt x="189027" y="42963"/>
                </a:lnTo>
                <a:lnTo>
                  <a:pt x="191111" y="37203"/>
                </a:lnTo>
                <a:lnTo>
                  <a:pt x="196778" y="30267"/>
                </a:lnTo>
                <a:lnTo>
                  <a:pt x="204446" y="25820"/>
                </a:lnTo>
                <a:lnTo>
                  <a:pt x="212113" y="24397"/>
                </a:lnTo>
                <a:lnTo>
                  <a:pt x="250868" y="24397"/>
                </a:lnTo>
                <a:lnTo>
                  <a:pt x="246784" y="15781"/>
                </a:lnTo>
                <a:lnTo>
                  <a:pt x="233783" y="5072"/>
                </a:lnTo>
                <a:lnTo>
                  <a:pt x="214030" y="0"/>
                </a:lnTo>
                <a:close/>
              </a:path>
              <a:path w="666114" h="520065">
                <a:moveTo>
                  <a:pt x="250868" y="24397"/>
                </a:moveTo>
                <a:lnTo>
                  <a:pt x="212113" y="24397"/>
                </a:lnTo>
                <a:lnTo>
                  <a:pt x="217781" y="26535"/>
                </a:lnTo>
                <a:lnTo>
                  <a:pt x="224698" y="31472"/>
                </a:lnTo>
                <a:lnTo>
                  <a:pt x="229115" y="37933"/>
                </a:lnTo>
                <a:lnTo>
                  <a:pt x="230532" y="45394"/>
                </a:lnTo>
                <a:lnTo>
                  <a:pt x="228449" y="53332"/>
                </a:lnTo>
                <a:lnTo>
                  <a:pt x="223531" y="59572"/>
                </a:lnTo>
                <a:lnTo>
                  <a:pt x="217114" y="62777"/>
                </a:lnTo>
                <a:lnTo>
                  <a:pt x="209696" y="63958"/>
                </a:lnTo>
                <a:lnTo>
                  <a:pt x="201779" y="64127"/>
                </a:lnTo>
                <a:lnTo>
                  <a:pt x="249785" y="64127"/>
                </a:lnTo>
                <a:lnTo>
                  <a:pt x="254785" y="47345"/>
                </a:lnTo>
                <a:lnTo>
                  <a:pt x="253785" y="30551"/>
                </a:lnTo>
                <a:lnTo>
                  <a:pt x="250868" y="243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340989" y="1845055"/>
            <a:ext cx="24638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Noto Sans CJK JP Regular"/>
                <a:cs typeface="Noto Sans CJK JP Regular"/>
              </a:rPr>
              <a:t>小組討論</a:t>
            </a:r>
            <a:endParaRPr sz="4800">
              <a:latin typeface="Noto Sans CJK JP Regular"/>
              <a:cs typeface="Noto Sans CJK JP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269</Words>
  <Application>Microsoft Office PowerPoint</Application>
  <PresentationFormat>如螢幕大小 (16:9)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Theme</vt:lpstr>
      <vt:lpstr>SSP 中文輔導班 2018-01-24</vt:lpstr>
      <vt:lpstr>大家好! 我是 吳老師，  很高興見到你們!</vt:lpstr>
      <vt:lpstr>投影片 3</vt:lpstr>
      <vt:lpstr>投影片 4</vt:lpstr>
      <vt:lpstr>投影片 5</vt:lpstr>
      <vt:lpstr>投影片 6</vt:lpstr>
      <vt:lpstr>教育和工作 學校生活和 學生議題</vt:lpstr>
      <vt:lpstr>畫畫腦圖</vt:lpstr>
      <vt:lpstr>“</vt:lpstr>
      <vt:lpstr>出國留學的 好與壞</vt:lpstr>
      <vt:lpstr>1. 出國留學的好處</vt:lpstr>
      <vt:lpstr>1. 出國留學的壞處</vt:lpstr>
      <vt:lpstr>中學生談戀愛的 利與弊</vt:lpstr>
      <vt:lpstr>2. 中學生談戀愛的利</vt:lpstr>
      <vt:lpstr>2. 中學生談戀愛的弊</vt:lpstr>
      <vt:lpstr>學校應不應該讓</vt:lpstr>
      <vt:lpstr>3.學校應不應該讓學生帶手機回校?</vt:lpstr>
      <vt:lpstr>3.學校應不應該讓學生帶手機回校?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地利亞修女紀念學校 SSP 中文輔導班 2018-01-23</dc:title>
  <dc:creator>congee</dc:creator>
  <cp:lastModifiedBy>JoJo</cp:lastModifiedBy>
  <cp:revision>2</cp:revision>
  <dcterms:created xsi:type="dcterms:W3CDTF">2018-01-31T04:17:27Z</dcterms:created>
  <dcterms:modified xsi:type="dcterms:W3CDTF">2018-01-31T07:50:29Z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2018-01-31T00:00:00Z</vt:filetime>
  </property>
</Properties>
</file>