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76" r:id="rId4"/>
    <p:sldId id="256" r:id="rId5"/>
    <p:sldId id="270" r:id="rId6"/>
    <p:sldId id="269" r:id="rId7"/>
    <p:sldId id="257" r:id="rId8"/>
    <p:sldId id="258" r:id="rId9"/>
    <p:sldId id="271" r:id="rId10"/>
    <p:sldId id="259" r:id="rId11"/>
    <p:sldId id="260" r:id="rId12"/>
    <p:sldId id="272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5" r:id="rId21"/>
    <p:sldId id="278" r:id="rId2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EB9-475D-4C75-9A09-6D7E072BC262}" type="datetimeFigureOut">
              <a:rPr lang="zh-HK" altLang="en-US" smtClean="0"/>
              <a:pPr/>
              <a:t>30/1/2018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BCE8-8AA9-4DA2-AA1E-DB8ED6BC78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85819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EB9-475D-4C75-9A09-6D7E072BC262}" type="datetimeFigureOut">
              <a:rPr lang="zh-HK" altLang="en-US" smtClean="0"/>
              <a:pPr/>
              <a:t>30/1/2018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BCE8-8AA9-4DA2-AA1E-DB8ED6BC78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136883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EB9-475D-4C75-9A09-6D7E072BC262}" type="datetimeFigureOut">
              <a:rPr lang="zh-HK" altLang="en-US" smtClean="0"/>
              <a:pPr/>
              <a:t>30/1/2018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BCE8-8AA9-4DA2-AA1E-DB8ED6BC78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100548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EB9-475D-4C75-9A09-6D7E072BC262}" type="datetimeFigureOut">
              <a:rPr lang="zh-HK" altLang="en-US" smtClean="0"/>
              <a:pPr/>
              <a:t>30/1/2018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BCE8-8AA9-4DA2-AA1E-DB8ED6BC78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332553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EB9-475D-4C75-9A09-6D7E072BC262}" type="datetimeFigureOut">
              <a:rPr lang="zh-HK" altLang="en-US" smtClean="0"/>
              <a:pPr/>
              <a:t>30/1/2018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BCE8-8AA9-4DA2-AA1E-DB8ED6BC78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70888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EB9-475D-4C75-9A09-6D7E072BC262}" type="datetimeFigureOut">
              <a:rPr lang="zh-HK" altLang="en-US" smtClean="0"/>
              <a:pPr/>
              <a:t>30/1/2018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BCE8-8AA9-4DA2-AA1E-DB8ED6BC78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92888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EB9-475D-4C75-9A09-6D7E072BC262}" type="datetimeFigureOut">
              <a:rPr lang="zh-HK" altLang="en-US" smtClean="0"/>
              <a:pPr/>
              <a:t>30/1/2018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BCE8-8AA9-4DA2-AA1E-DB8ED6BC78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21814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EB9-475D-4C75-9A09-6D7E072BC262}" type="datetimeFigureOut">
              <a:rPr lang="zh-HK" altLang="en-US" smtClean="0"/>
              <a:pPr/>
              <a:t>30/1/2018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BCE8-8AA9-4DA2-AA1E-DB8ED6BC78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311971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EB9-475D-4C75-9A09-6D7E072BC262}" type="datetimeFigureOut">
              <a:rPr lang="zh-HK" altLang="en-US" smtClean="0"/>
              <a:pPr/>
              <a:t>30/1/2018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BCE8-8AA9-4DA2-AA1E-DB8ED6BC78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149659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EB9-475D-4C75-9A09-6D7E072BC262}" type="datetimeFigureOut">
              <a:rPr lang="zh-HK" altLang="en-US" smtClean="0"/>
              <a:pPr/>
              <a:t>30/1/2018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BCE8-8AA9-4DA2-AA1E-DB8ED6BC78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123268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EB9-475D-4C75-9A09-6D7E072BC262}" type="datetimeFigureOut">
              <a:rPr lang="zh-HK" altLang="en-US" smtClean="0"/>
              <a:pPr/>
              <a:t>30/1/2018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BCE8-8AA9-4DA2-AA1E-DB8ED6BC78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3069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14EB9-475D-4C75-9A09-6D7E072BC262}" type="datetimeFigureOut">
              <a:rPr lang="zh-HK" altLang="en-US" smtClean="0"/>
              <a:pPr/>
              <a:t>30/1/2018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BCE8-8AA9-4DA2-AA1E-DB8ED6BC78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0538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21506" y="2420888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課題：工作與就業</a:t>
            </a:r>
            <a:endParaRPr lang="zh-HK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873324"/>
            <a:ext cx="7094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香港大學教育學院中文教育研究中心</a:t>
            </a:r>
          </a:p>
          <a:p>
            <a:pPr algn="ctr"/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非華語學生學習中文支援中心</a:t>
            </a:r>
            <a:r>
              <a:rPr lang="en-US" altLang="zh-TW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2017-18</a:t>
            </a:r>
            <a:endParaRPr lang="en-US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74" y="3284984"/>
            <a:ext cx="5754216" cy="32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60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59454" y="4149080"/>
            <a:ext cx="28500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護士</a:t>
            </a:r>
            <a:endParaRPr lang="zh-HK" altLang="en-US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Nurse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Yanny\AppData\Local\Microsoft\Windows\Temporary Internet Files\Content.IE5\WT4CPZX6\nurs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9954"/>
            <a:ext cx="3089498" cy="42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85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168351" cy="326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87624" y="3861048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空中服務員</a:t>
            </a:r>
            <a:endParaRPr lang="zh-HK" altLang="en-US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Flight Attendant</a:t>
            </a:r>
            <a:endParaRPr lang="zh-HK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3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4365104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接待員</a:t>
            </a:r>
            <a:endParaRPr lang="zh-HK" altLang="en-US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Receptionist</a:t>
            </a:r>
            <a:endParaRPr lang="zh-HK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3" name="Picture 5" descr="C:\Users\Yanny\AppData\Local\Microsoft\Windows\Temporary Internet Files\Content.IE5\G15XWIRF\receptionis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3744416" cy="3276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5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02254" y="4365104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消防員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Fireman</a:t>
            </a:r>
            <a:endParaRPr lang="zh-HK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4" descr="C:\Users\Yanny\AppData\Local\Microsoft\Windows\Temporary Internet Files\Content.IE5\JNKCAZ3D\fireman_animation_by_rafdomingos-d3ddhfj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4271"/>
            <a:ext cx="5904656" cy="4133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63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170"/>
          <a:stretch/>
        </p:blipFill>
        <p:spPr bwMode="auto">
          <a:xfrm>
            <a:off x="3203847" y="476672"/>
            <a:ext cx="2997869" cy="38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563888" y="4561681"/>
            <a:ext cx="3024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歌手</a:t>
            </a:r>
            <a:endParaRPr lang="zh-HK" altLang="en-US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Singer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8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31640" y="4509120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運動員</a:t>
            </a:r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Sportsman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C:\Users\Yanny\AppData\Local\Microsoft\Windows\Temporary Internet Files\Content.IE5\N29GIE7L\athlete-14600715170sJ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6192688" cy="4128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51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50" b="4750"/>
          <a:stretch/>
        </p:blipFill>
        <p:spPr bwMode="auto">
          <a:xfrm>
            <a:off x="2555776" y="404664"/>
            <a:ext cx="3895607" cy="370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803279" y="4079116"/>
            <a:ext cx="54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畫家</a:t>
            </a:r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Artist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9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0683"/>
            <a:ext cx="3816424" cy="383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763688" y="4509120"/>
            <a:ext cx="60486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模特兒</a:t>
            </a:r>
            <a:endParaRPr lang="zh-HK" altLang="en-US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Model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2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99792" y="4149080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秘書</a:t>
            </a:r>
            <a:endParaRPr lang="zh-HK" altLang="en-US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Secretary  </a:t>
            </a:r>
          </a:p>
        </p:txBody>
      </p:sp>
      <p:pic>
        <p:nvPicPr>
          <p:cNvPr id="4" name="img" descr="http://boitedependore.com/clarence/humour/secretaire9.gif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20" y="15999"/>
            <a:ext cx="6527800" cy="415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790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37288" y="4365104"/>
            <a:ext cx="51860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電腦技術員</a:t>
            </a:r>
            <a:endParaRPr lang="zh-HK" altLang="en-US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IT Technician</a:t>
            </a:r>
            <a:endParaRPr lang="zh-HK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9" name="Picture 3" descr="C:\Users\Yanny\AppData\Local\Microsoft\Windows\Temporary Internet Files\Content.IE5\G15XWIRF\HappyPC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4235924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0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75656" y="476672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</a:t>
            </a:r>
            <a:endParaRPr lang="zh-HK" altLang="en-US" sz="8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8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Occupation</a:t>
            </a:r>
          </a:p>
        </p:txBody>
      </p:sp>
      <p:pic>
        <p:nvPicPr>
          <p:cNvPr id="1026" name="Picture 2" descr="C:\Users\Yanny\AppData\Local\Microsoft\Windows\Temporary Internet Files\Content.IE5\PKTW7XUC\927550e8f8960fab37eb26e8156ac45e-occupation-vector-characters[1].jpg"/>
          <p:cNvPicPr>
            <a:picLocks noChangeAspect="1" noChangeArrowheads="1"/>
          </p:cNvPicPr>
          <p:nvPr/>
        </p:nvPicPr>
        <p:blipFill>
          <a:blip r:embed="rId2" cstate="print"/>
          <a:srcRect b="9101"/>
          <a:stretch>
            <a:fillRect/>
          </a:stretch>
        </p:blipFill>
        <p:spPr bwMode="auto">
          <a:xfrm>
            <a:off x="1979712" y="3068960"/>
            <a:ext cx="5148064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07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59832" y="4497345"/>
            <a:ext cx="3348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HK" sz="6600" dirty="0">
                <a:latin typeface="Times New Roman"/>
                <a:ea typeface="標楷體"/>
              </a:rPr>
              <a:t>侍應生</a:t>
            </a:r>
            <a:endParaRPr lang="zh-TW" altLang="zh-HK" sz="105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zh-HK" sz="6600" dirty="0">
                <a:latin typeface="標楷體"/>
                <a:ea typeface="Times New Roman"/>
              </a:rPr>
              <a:t>Waiter</a:t>
            </a:r>
            <a:endParaRPr lang="zh-TW" altLang="zh-HK" sz="105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2" descr="C:\Users\Yanny\AppData\Local\Microsoft\Windows\Temporary Internet Files\Content.IE5\WT4CPZX6\waiter-in-cret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288" y="44624"/>
            <a:ext cx="3120888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48" y="116632"/>
            <a:ext cx="9163548" cy="6408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21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260648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猜職業</a:t>
            </a:r>
            <a:endParaRPr lang="en-US" altLang="zh-TW" sz="4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選出一名代表同學，他要以「把字句」的句式說出該項職業的工作內容。</a:t>
            </a:r>
            <a:endParaRPr lang="en-US" altLang="zh-TW" sz="4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例如：把課本打開。</a:t>
            </a:r>
            <a:endParaRPr lang="en-US" altLang="zh-TW" sz="4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如果其他同學猜到答案「老師」便可以得一分。</a:t>
            </a:r>
            <a:endParaRPr lang="zh-HK" altLang="en-US" sz="4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956"/>
          <a:stretch/>
        </p:blipFill>
        <p:spPr bwMode="auto">
          <a:xfrm>
            <a:off x="2850679" y="3933056"/>
            <a:ext cx="4032448" cy="278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6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29471" y="4575968"/>
            <a:ext cx="58326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警察</a:t>
            </a:r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Policeman 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1"/>
            <a:ext cx="4968552" cy="408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64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491880" y="4293096"/>
            <a:ext cx="2700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法官</a:t>
            </a:r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Judge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C:\Users\Yanny\AppData\Local\Microsoft\Windows\Temporary Internet Files\Content.IE5\1904VML7\judg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461" y="209762"/>
            <a:ext cx="4490811" cy="4227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29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47864" y="4397145"/>
            <a:ext cx="31144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醫生</a:t>
            </a:r>
            <a:endParaRPr lang="zh-HK" altLang="en-US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Doctor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C:\Users\Yanny\AppData\Local\Microsoft\Windows\Temporary Internet Files\Content.IE5\JNKCAZ3D\doctor-1295581_960_720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6632"/>
            <a:ext cx="37444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764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91680" y="4005064"/>
            <a:ext cx="60486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endParaRPr lang="zh-HK" altLang="en-US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Teacher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C:\Users\Yanny\AppData\Local\Microsoft\Windows\Temporary Internet Files\Content.IE5\PKTW7XUC\math-teacher-woma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4635965" cy="4231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84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07904" y="4430811"/>
            <a:ext cx="32769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厨師</a:t>
            </a:r>
            <a:endParaRPr lang="en-US" altLang="zh-TW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Chef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 descr="C:\Users\Yanny\AppData\Local\Microsoft\Windows\Temporary Internet Files\Content.IE5\16UMJ6QP\Chef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390" y="188640"/>
            <a:ext cx="3307506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72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76661" y="4149080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律師</a:t>
            </a:r>
            <a:endParaRPr lang="zh-HK" altLang="en-US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Lawyer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C:\Users\Yanny\AppData\Local\Microsoft\Windows\Temporary Internet Files\Content.IE5\1904VML7\lawye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2844125" cy="4342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80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105</Words>
  <Application>Microsoft Office PowerPoint</Application>
  <PresentationFormat>如螢幕大小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check</dc:creator>
  <cp:lastModifiedBy>JoJo</cp:lastModifiedBy>
  <cp:revision>37</cp:revision>
  <dcterms:created xsi:type="dcterms:W3CDTF">2017-05-23T03:26:24Z</dcterms:created>
  <dcterms:modified xsi:type="dcterms:W3CDTF">2018-01-30T12:20:50Z</dcterms:modified>
</cp:coreProperties>
</file>