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83" r:id="rId2"/>
    <p:sldId id="259" r:id="rId3"/>
    <p:sldId id="281" r:id="rId4"/>
    <p:sldId id="270" r:id="rId5"/>
    <p:sldId id="287" r:id="rId6"/>
    <p:sldId id="271" r:id="rId7"/>
    <p:sldId id="285" r:id="rId8"/>
    <p:sldId id="286" r:id="rId9"/>
    <p:sldId id="293" r:id="rId10"/>
    <p:sldId id="280" r:id="rId11"/>
    <p:sldId id="258" r:id="rId12"/>
    <p:sldId id="267" r:id="rId13"/>
    <p:sldId id="288" r:id="rId14"/>
    <p:sldId id="289" r:id="rId15"/>
    <p:sldId id="290" r:id="rId16"/>
    <p:sldId id="291" r:id="rId17"/>
    <p:sldId id="294" r:id="rId18"/>
    <p:sldId id="264" r:id="rId19"/>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6BF"/>
    <a:srgbClr val="FF6372"/>
    <a:srgbClr val="FEB068"/>
    <a:srgbClr val="228E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43" autoAdjust="0"/>
    <p:restoredTop sz="94660"/>
  </p:normalViewPr>
  <p:slideViewPr>
    <p:cSldViewPr snapToGrid="0" showGuides="1">
      <p:cViewPr varScale="1">
        <p:scale>
          <a:sx n="83" d="100"/>
          <a:sy n="83" d="100"/>
        </p:scale>
        <p:origin x="60" y="78"/>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D8F82-AC35-4462-81AF-456114E02DB8}" type="datetimeFigureOut">
              <a:rPr lang="zh-CN" altLang="en-US" smtClean="0"/>
              <a:pPr/>
              <a:t>2019/3/5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4CAA79-63ED-4D4C-97FF-23192032DF93}" type="slidenum">
              <a:rPr lang="zh-CN" altLang="en-US" smtClean="0"/>
              <a:pPr/>
              <a:t>‹#›</a:t>
            </a:fld>
            <a:endParaRPr lang="zh-CN" altLang="en-US"/>
          </a:p>
        </p:txBody>
      </p:sp>
    </p:spTree>
    <p:extLst>
      <p:ext uri="{BB962C8B-B14F-4D97-AF65-F5344CB8AC3E}">
        <p14:creationId xmlns:p14="http://schemas.microsoft.com/office/powerpoint/2010/main" val="355207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CAA79-63ED-4D4C-97FF-23192032DF9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4653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pPr/>
              <a:t>12</a:t>
            </a:fld>
            <a:endParaRPr lang="zh-CN" altLang="en-US"/>
          </a:p>
        </p:txBody>
      </p:sp>
    </p:spTree>
    <p:extLst>
      <p:ext uri="{BB962C8B-B14F-4D97-AF65-F5344CB8AC3E}">
        <p14:creationId xmlns:p14="http://schemas.microsoft.com/office/powerpoint/2010/main" val="2560763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pPr/>
              <a:t>13</a:t>
            </a:fld>
            <a:endParaRPr lang="zh-CN" altLang="en-US"/>
          </a:p>
        </p:txBody>
      </p:sp>
    </p:spTree>
    <p:extLst>
      <p:ext uri="{BB962C8B-B14F-4D97-AF65-F5344CB8AC3E}">
        <p14:creationId xmlns:p14="http://schemas.microsoft.com/office/powerpoint/2010/main" val="3017757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pPr/>
              <a:t>14</a:t>
            </a:fld>
            <a:endParaRPr lang="zh-CN" altLang="en-US"/>
          </a:p>
        </p:txBody>
      </p:sp>
    </p:spTree>
    <p:extLst>
      <p:ext uri="{BB962C8B-B14F-4D97-AF65-F5344CB8AC3E}">
        <p14:creationId xmlns:p14="http://schemas.microsoft.com/office/powerpoint/2010/main" val="390628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pPr/>
              <a:t>15</a:t>
            </a:fld>
            <a:endParaRPr lang="zh-CN" altLang="en-US"/>
          </a:p>
        </p:txBody>
      </p:sp>
    </p:spTree>
    <p:extLst>
      <p:ext uri="{BB962C8B-B14F-4D97-AF65-F5344CB8AC3E}">
        <p14:creationId xmlns:p14="http://schemas.microsoft.com/office/powerpoint/2010/main" val="1534093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pPr/>
              <a:t>18</a:t>
            </a:fld>
            <a:endParaRPr lang="zh-CN" altLang="en-US"/>
          </a:p>
        </p:txBody>
      </p:sp>
    </p:spTree>
    <p:extLst>
      <p:ext uri="{BB962C8B-B14F-4D97-AF65-F5344CB8AC3E}">
        <p14:creationId xmlns:p14="http://schemas.microsoft.com/office/powerpoint/2010/main" val="3765529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pPr/>
              <a:t>2</a:t>
            </a:fld>
            <a:endParaRPr lang="zh-CN" altLang="en-US"/>
          </a:p>
        </p:txBody>
      </p:sp>
    </p:spTree>
    <p:extLst>
      <p:ext uri="{BB962C8B-B14F-4D97-AF65-F5344CB8AC3E}">
        <p14:creationId xmlns:p14="http://schemas.microsoft.com/office/powerpoint/2010/main" val="2565537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pPr/>
              <a:t>3</a:t>
            </a:fld>
            <a:endParaRPr lang="zh-CN" altLang="en-US"/>
          </a:p>
        </p:txBody>
      </p:sp>
    </p:spTree>
    <p:extLst>
      <p:ext uri="{BB962C8B-B14F-4D97-AF65-F5344CB8AC3E}">
        <p14:creationId xmlns:p14="http://schemas.microsoft.com/office/powerpoint/2010/main" val="224342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pPr/>
              <a:t>4</a:t>
            </a:fld>
            <a:endParaRPr lang="zh-CN" altLang="en-US"/>
          </a:p>
        </p:txBody>
      </p:sp>
    </p:spTree>
    <p:extLst>
      <p:ext uri="{BB962C8B-B14F-4D97-AF65-F5344CB8AC3E}">
        <p14:creationId xmlns:p14="http://schemas.microsoft.com/office/powerpoint/2010/main" val="3378892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pPr/>
              <a:t>6</a:t>
            </a:fld>
            <a:endParaRPr lang="zh-CN" altLang="en-US"/>
          </a:p>
        </p:txBody>
      </p:sp>
    </p:spTree>
    <p:extLst>
      <p:ext uri="{BB962C8B-B14F-4D97-AF65-F5344CB8AC3E}">
        <p14:creationId xmlns:p14="http://schemas.microsoft.com/office/powerpoint/2010/main" val="3869081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4CAA79-63ED-4D4C-97FF-23192032DF93}" type="slidenum">
              <a:rPr lang="zh-CN" altLang="en-US" smtClean="0"/>
              <a:pPr/>
              <a:t>8</a:t>
            </a:fld>
            <a:endParaRPr lang="zh-CN" altLang="en-US"/>
          </a:p>
        </p:txBody>
      </p:sp>
    </p:spTree>
    <p:extLst>
      <p:ext uri="{BB962C8B-B14F-4D97-AF65-F5344CB8AC3E}">
        <p14:creationId xmlns:p14="http://schemas.microsoft.com/office/powerpoint/2010/main" val="1370015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4CAA79-63ED-4D4C-97FF-23192032DF93}" type="slidenum">
              <a:rPr lang="zh-CN" altLang="en-US" smtClean="0"/>
              <a:pPr/>
              <a:t>9</a:t>
            </a:fld>
            <a:endParaRPr lang="zh-CN" altLang="en-US"/>
          </a:p>
        </p:txBody>
      </p:sp>
    </p:spTree>
    <p:extLst>
      <p:ext uri="{BB962C8B-B14F-4D97-AF65-F5344CB8AC3E}">
        <p14:creationId xmlns:p14="http://schemas.microsoft.com/office/powerpoint/2010/main" val="2829643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pPr/>
              <a:t>10</a:t>
            </a:fld>
            <a:endParaRPr lang="zh-CN" altLang="en-US"/>
          </a:p>
        </p:txBody>
      </p:sp>
    </p:spTree>
    <p:extLst>
      <p:ext uri="{BB962C8B-B14F-4D97-AF65-F5344CB8AC3E}">
        <p14:creationId xmlns:p14="http://schemas.microsoft.com/office/powerpoint/2010/main" val="2481436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pPr/>
              <a:t>11</a:t>
            </a:fld>
            <a:endParaRPr lang="zh-CN" altLang="en-US"/>
          </a:p>
        </p:txBody>
      </p:sp>
    </p:spTree>
    <p:extLst>
      <p:ext uri="{BB962C8B-B14F-4D97-AF65-F5344CB8AC3E}">
        <p14:creationId xmlns:p14="http://schemas.microsoft.com/office/powerpoint/2010/main" val="364432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302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4407512" y="2425700"/>
            <a:ext cx="3352188" cy="1917700"/>
          </a:xfrm>
          <a:custGeom>
            <a:avLst/>
            <a:gdLst>
              <a:gd name="connsiteX0" fmla="*/ 0 w 3352188"/>
              <a:gd name="connsiteY0" fmla="*/ 0 h 1917700"/>
              <a:gd name="connsiteX1" fmla="*/ 3352188 w 3352188"/>
              <a:gd name="connsiteY1" fmla="*/ 0 h 1917700"/>
              <a:gd name="connsiteX2" fmla="*/ 3352188 w 3352188"/>
              <a:gd name="connsiteY2" fmla="*/ 1917700 h 1917700"/>
              <a:gd name="connsiteX3" fmla="*/ 0 w 3352188"/>
              <a:gd name="connsiteY3" fmla="*/ 1917700 h 1917700"/>
            </a:gdLst>
            <a:ahLst/>
            <a:cxnLst>
              <a:cxn ang="0">
                <a:pos x="connsiteX0" y="connsiteY0"/>
              </a:cxn>
              <a:cxn ang="0">
                <a:pos x="connsiteX1" y="connsiteY1"/>
              </a:cxn>
              <a:cxn ang="0">
                <a:pos x="connsiteX2" y="connsiteY2"/>
              </a:cxn>
              <a:cxn ang="0">
                <a:pos x="connsiteX3" y="connsiteY3"/>
              </a:cxn>
            </a:cxnLst>
            <a:rect l="l" t="t" r="r" b="b"/>
            <a:pathLst>
              <a:path w="3352188" h="1917700">
                <a:moveTo>
                  <a:pt x="0" y="0"/>
                </a:moveTo>
                <a:lnTo>
                  <a:pt x="3352188" y="0"/>
                </a:lnTo>
                <a:lnTo>
                  <a:pt x="3352188" y="1917700"/>
                </a:lnTo>
                <a:lnTo>
                  <a:pt x="0" y="1917700"/>
                </a:lnTo>
                <a:close/>
              </a:path>
            </a:pathLst>
          </a:custGeom>
          <a:ln>
            <a:solidFill>
              <a:schemeClr val="tx1"/>
            </a:solidFill>
          </a:ln>
        </p:spPr>
        <p:txBody>
          <a:bodyPr wrap="square">
            <a:noAutofit/>
          </a:bodyPr>
          <a:lstStyle/>
          <a:p>
            <a:endParaRPr lang="zh-CN" altLang="en-US"/>
          </a:p>
        </p:txBody>
      </p:sp>
    </p:spTree>
    <p:extLst>
      <p:ext uri="{BB962C8B-B14F-4D97-AF65-F5344CB8AC3E}">
        <p14:creationId xmlns:p14="http://schemas.microsoft.com/office/powerpoint/2010/main" val="3479073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114768" y="2366759"/>
            <a:ext cx="2845204" cy="2845206"/>
          </a:xfrm>
          <a:custGeom>
            <a:avLst/>
            <a:gdLst>
              <a:gd name="connsiteX0" fmla="*/ 1422602 w 2845204"/>
              <a:gd name="connsiteY0" fmla="*/ 0 h 2845206"/>
              <a:gd name="connsiteX1" fmla="*/ 2845204 w 2845204"/>
              <a:gd name="connsiteY1" fmla="*/ 1422603 h 2845206"/>
              <a:gd name="connsiteX2" fmla="*/ 1422602 w 2845204"/>
              <a:gd name="connsiteY2" fmla="*/ 2845206 h 2845206"/>
              <a:gd name="connsiteX3" fmla="*/ 0 w 2845204"/>
              <a:gd name="connsiteY3" fmla="*/ 1422603 h 2845206"/>
              <a:gd name="connsiteX4" fmla="*/ 1422602 w 2845204"/>
              <a:gd name="connsiteY4" fmla="*/ 0 h 2845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204" h="2845206">
                <a:moveTo>
                  <a:pt x="1422602" y="0"/>
                </a:moveTo>
                <a:cubicBezTo>
                  <a:pt x="2208283" y="0"/>
                  <a:pt x="2845204" y="636921"/>
                  <a:pt x="2845204" y="1422603"/>
                </a:cubicBezTo>
                <a:cubicBezTo>
                  <a:pt x="2845204" y="2208285"/>
                  <a:pt x="2208283" y="2845206"/>
                  <a:pt x="1422602" y="2845206"/>
                </a:cubicBezTo>
                <a:cubicBezTo>
                  <a:pt x="636921" y="2845206"/>
                  <a:pt x="0" y="2208285"/>
                  <a:pt x="0" y="1422603"/>
                </a:cubicBezTo>
                <a:cubicBezTo>
                  <a:pt x="0" y="636921"/>
                  <a:pt x="636921" y="0"/>
                  <a:pt x="1422602"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416657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553026" y="1268413"/>
            <a:ext cx="3889830" cy="3889830"/>
          </a:xfrm>
          <a:custGeom>
            <a:avLst/>
            <a:gdLst>
              <a:gd name="connsiteX0" fmla="*/ 0 w 3889830"/>
              <a:gd name="connsiteY0" fmla="*/ 0 h 3889830"/>
              <a:gd name="connsiteX1" fmla="*/ 3889830 w 3889830"/>
              <a:gd name="connsiteY1" fmla="*/ 0 h 3889830"/>
              <a:gd name="connsiteX2" fmla="*/ 3889830 w 3889830"/>
              <a:gd name="connsiteY2" fmla="*/ 3889830 h 3889830"/>
              <a:gd name="connsiteX3" fmla="*/ 0 w 3889830"/>
              <a:gd name="connsiteY3" fmla="*/ 3889830 h 3889830"/>
            </a:gdLst>
            <a:ahLst/>
            <a:cxnLst>
              <a:cxn ang="0">
                <a:pos x="connsiteX0" y="connsiteY0"/>
              </a:cxn>
              <a:cxn ang="0">
                <a:pos x="connsiteX1" y="connsiteY1"/>
              </a:cxn>
              <a:cxn ang="0">
                <a:pos x="connsiteX2" y="connsiteY2"/>
              </a:cxn>
              <a:cxn ang="0">
                <a:pos x="connsiteX3" y="connsiteY3"/>
              </a:cxn>
            </a:cxnLst>
            <a:rect l="l" t="t" r="r" b="b"/>
            <a:pathLst>
              <a:path w="3889830" h="3889830">
                <a:moveTo>
                  <a:pt x="0" y="0"/>
                </a:moveTo>
                <a:lnTo>
                  <a:pt x="3889830" y="0"/>
                </a:lnTo>
                <a:lnTo>
                  <a:pt x="3889830" y="3889830"/>
                </a:lnTo>
                <a:lnTo>
                  <a:pt x="0" y="388983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646740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688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890032" y="2432707"/>
            <a:ext cx="1585406" cy="1568930"/>
          </a:xfrm>
          <a:custGeom>
            <a:avLst/>
            <a:gdLst>
              <a:gd name="connsiteX0" fmla="*/ 792703 w 1585406"/>
              <a:gd name="connsiteY0" fmla="*/ 0 h 1568930"/>
              <a:gd name="connsiteX1" fmla="*/ 1585406 w 1585406"/>
              <a:gd name="connsiteY1" fmla="*/ 784465 h 1568930"/>
              <a:gd name="connsiteX2" fmla="*/ 792703 w 1585406"/>
              <a:gd name="connsiteY2" fmla="*/ 1568930 h 1568930"/>
              <a:gd name="connsiteX3" fmla="*/ 0 w 1585406"/>
              <a:gd name="connsiteY3" fmla="*/ 784465 h 1568930"/>
              <a:gd name="connsiteX4" fmla="*/ 792703 w 1585406"/>
              <a:gd name="connsiteY4" fmla="*/ 0 h 1568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5406" h="1568930">
                <a:moveTo>
                  <a:pt x="792703" y="0"/>
                </a:moveTo>
                <a:cubicBezTo>
                  <a:pt x="1230501" y="0"/>
                  <a:pt x="1585406" y="351217"/>
                  <a:pt x="1585406" y="784465"/>
                </a:cubicBezTo>
                <a:cubicBezTo>
                  <a:pt x="1585406" y="1217713"/>
                  <a:pt x="1230501" y="1568930"/>
                  <a:pt x="792703" y="1568930"/>
                </a:cubicBezTo>
                <a:cubicBezTo>
                  <a:pt x="354905" y="1568930"/>
                  <a:pt x="0" y="1217713"/>
                  <a:pt x="0" y="784465"/>
                </a:cubicBezTo>
                <a:cubicBezTo>
                  <a:pt x="0" y="351217"/>
                  <a:pt x="354905" y="0"/>
                  <a:pt x="792703"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322565" y="2432707"/>
            <a:ext cx="1585406" cy="1568930"/>
          </a:xfrm>
          <a:custGeom>
            <a:avLst/>
            <a:gdLst>
              <a:gd name="connsiteX0" fmla="*/ 792703 w 1585406"/>
              <a:gd name="connsiteY0" fmla="*/ 0 h 1568930"/>
              <a:gd name="connsiteX1" fmla="*/ 1585406 w 1585406"/>
              <a:gd name="connsiteY1" fmla="*/ 784465 h 1568930"/>
              <a:gd name="connsiteX2" fmla="*/ 792703 w 1585406"/>
              <a:gd name="connsiteY2" fmla="*/ 1568930 h 1568930"/>
              <a:gd name="connsiteX3" fmla="*/ 0 w 1585406"/>
              <a:gd name="connsiteY3" fmla="*/ 784465 h 1568930"/>
              <a:gd name="connsiteX4" fmla="*/ 792703 w 1585406"/>
              <a:gd name="connsiteY4" fmla="*/ 0 h 1568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5406" h="1568930">
                <a:moveTo>
                  <a:pt x="792703" y="0"/>
                </a:moveTo>
                <a:cubicBezTo>
                  <a:pt x="1230501" y="0"/>
                  <a:pt x="1585406" y="351217"/>
                  <a:pt x="1585406" y="784465"/>
                </a:cubicBezTo>
                <a:cubicBezTo>
                  <a:pt x="1585406" y="1217713"/>
                  <a:pt x="1230501" y="1568930"/>
                  <a:pt x="792703" y="1568930"/>
                </a:cubicBezTo>
                <a:cubicBezTo>
                  <a:pt x="354905" y="1568930"/>
                  <a:pt x="0" y="1217713"/>
                  <a:pt x="0" y="784465"/>
                </a:cubicBezTo>
                <a:cubicBezTo>
                  <a:pt x="0" y="351217"/>
                  <a:pt x="354905" y="0"/>
                  <a:pt x="792703"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743553" y="2432707"/>
            <a:ext cx="1585406" cy="1568930"/>
          </a:xfrm>
          <a:custGeom>
            <a:avLst/>
            <a:gdLst>
              <a:gd name="connsiteX0" fmla="*/ 792703 w 1585406"/>
              <a:gd name="connsiteY0" fmla="*/ 0 h 1568930"/>
              <a:gd name="connsiteX1" fmla="*/ 1585406 w 1585406"/>
              <a:gd name="connsiteY1" fmla="*/ 784465 h 1568930"/>
              <a:gd name="connsiteX2" fmla="*/ 792703 w 1585406"/>
              <a:gd name="connsiteY2" fmla="*/ 1568930 h 1568930"/>
              <a:gd name="connsiteX3" fmla="*/ 0 w 1585406"/>
              <a:gd name="connsiteY3" fmla="*/ 784465 h 1568930"/>
              <a:gd name="connsiteX4" fmla="*/ 792703 w 1585406"/>
              <a:gd name="connsiteY4" fmla="*/ 0 h 1568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5406" h="1568930">
                <a:moveTo>
                  <a:pt x="792703" y="0"/>
                </a:moveTo>
                <a:cubicBezTo>
                  <a:pt x="1230501" y="0"/>
                  <a:pt x="1585406" y="351217"/>
                  <a:pt x="1585406" y="784465"/>
                </a:cubicBezTo>
                <a:cubicBezTo>
                  <a:pt x="1585406" y="1217713"/>
                  <a:pt x="1230501" y="1568930"/>
                  <a:pt x="792703" y="1568930"/>
                </a:cubicBezTo>
                <a:cubicBezTo>
                  <a:pt x="354905" y="1568930"/>
                  <a:pt x="0" y="1217713"/>
                  <a:pt x="0" y="784465"/>
                </a:cubicBezTo>
                <a:cubicBezTo>
                  <a:pt x="0" y="351217"/>
                  <a:pt x="354905" y="0"/>
                  <a:pt x="792703"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46745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0" y="1810259"/>
            <a:ext cx="4550500" cy="3595494"/>
          </a:xfrm>
          <a:custGeom>
            <a:avLst/>
            <a:gdLst>
              <a:gd name="connsiteX0" fmla="*/ 0 w 4550500"/>
              <a:gd name="connsiteY0" fmla="*/ 0 h 3595494"/>
              <a:gd name="connsiteX1" fmla="*/ 4550500 w 4550500"/>
              <a:gd name="connsiteY1" fmla="*/ 0 h 3595494"/>
              <a:gd name="connsiteX2" fmla="*/ 4550500 w 4550500"/>
              <a:gd name="connsiteY2" fmla="*/ 3595494 h 3595494"/>
              <a:gd name="connsiteX3" fmla="*/ 0 w 4550500"/>
              <a:gd name="connsiteY3" fmla="*/ 3595494 h 3595494"/>
            </a:gdLst>
            <a:ahLst/>
            <a:cxnLst>
              <a:cxn ang="0">
                <a:pos x="connsiteX0" y="connsiteY0"/>
              </a:cxn>
              <a:cxn ang="0">
                <a:pos x="connsiteX1" y="connsiteY1"/>
              </a:cxn>
              <a:cxn ang="0">
                <a:pos x="connsiteX2" y="connsiteY2"/>
              </a:cxn>
              <a:cxn ang="0">
                <a:pos x="connsiteX3" y="connsiteY3"/>
              </a:cxn>
            </a:cxnLst>
            <a:rect l="l" t="t" r="r" b="b"/>
            <a:pathLst>
              <a:path w="4550500" h="3595494">
                <a:moveTo>
                  <a:pt x="0" y="0"/>
                </a:moveTo>
                <a:lnTo>
                  <a:pt x="4550500" y="0"/>
                </a:lnTo>
                <a:lnTo>
                  <a:pt x="4550500" y="3595494"/>
                </a:lnTo>
                <a:lnTo>
                  <a:pt x="0" y="3595494"/>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599089" y="1810261"/>
            <a:ext cx="1922847" cy="1774131"/>
          </a:xfrm>
          <a:custGeom>
            <a:avLst/>
            <a:gdLst>
              <a:gd name="connsiteX0" fmla="*/ 0 w 1922847"/>
              <a:gd name="connsiteY0" fmla="*/ 0 h 1774131"/>
              <a:gd name="connsiteX1" fmla="*/ 1922847 w 1922847"/>
              <a:gd name="connsiteY1" fmla="*/ 0 h 1774131"/>
              <a:gd name="connsiteX2" fmla="*/ 1922847 w 1922847"/>
              <a:gd name="connsiteY2" fmla="*/ 1774131 h 1774131"/>
              <a:gd name="connsiteX3" fmla="*/ 0 w 1922847"/>
              <a:gd name="connsiteY3" fmla="*/ 1774131 h 1774131"/>
            </a:gdLst>
            <a:ahLst/>
            <a:cxnLst>
              <a:cxn ang="0">
                <a:pos x="connsiteX0" y="connsiteY0"/>
              </a:cxn>
              <a:cxn ang="0">
                <a:pos x="connsiteX1" y="connsiteY1"/>
              </a:cxn>
              <a:cxn ang="0">
                <a:pos x="connsiteX2" y="connsiteY2"/>
              </a:cxn>
              <a:cxn ang="0">
                <a:pos x="connsiteX3" y="connsiteY3"/>
              </a:cxn>
            </a:cxnLst>
            <a:rect l="l" t="t" r="r" b="b"/>
            <a:pathLst>
              <a:path w="1922847" h="1774131">
                <a:moveTo>
                  <a:pt x="0" y="0"/>
                </a:moveTo>
                <a:lnTo>
                  <a:pt x="1922847" y="0"/>
                </a:lnTo>
                <a:lnTo>
                  <a:pt x="1922847" y="1774131"/>
                </a:lnTo>
                <a:lnTo>
                  <a:pt x="0" y="1774131"/>
                </a:ln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6570521" y="3631624"/>
            <a:ext cx="1922847" cy="1774131"/>
          </a:xfrm>
          <a:custGeom>
            <a:avLst/>
            <a:gdLst>
              <a:gd name="connsiteX0" fmla="*/ 0 w 1922847"/>
              <a:gd name="connsiteY0" fmla="*/ 0 h 1774131"/>
              <a:gd name="connsiteX1" fmla="*/ 1922847 w 1922847"/>
              <a:gd name="connsiteY1" fmla="*/ 0 h 1774131"/>
              <a:gd name="connsiteX2" fmla="*/ 1922847 w 1922847"/>
              <a:gd name="connsiteY2" fmla="*/ 1774131 h 1774131"/>
              <a:gd name="connsiteX3" fmla="*/ 0 w 1922847"/>
              <a:gd name="connsiteY3" fmla="*/ 1774131 h 1774131"/>
            </a:gdLst>
            <a:ahLst/>
            <a:cxnLst>
              <a:cxn ang="0">
                <a:pos x="connsiteX0" y="connsiteY0"/>
              </a:cxn>
              <a:cxn ang="0">
                <a:pos x="connsiteX1" y="connsiteY1"/>
              </a:cxn>
              <a:cxn ang="0">
                <a:pos x="connsiteX2" y="connsiteY2"/>
              </a:cxn>
              <a:cxn ang="0">
                <a:pos x="connsiteX3" y="connsiteY3"/>
              </a:cxn>
            </a:cxnLst>
            <a:rect l="l" t="t" r="r" b="b"/>
            <a:pathLst>
              <a:path w="1922847" h="1774131">
                <a:moveTo>
                  <a:pt x="0" y="0"/>
                </a:moveTo>
                <a:lnTo>
                  <a:pt x="1922847" y="0"/>
                </a:lnTo>
                <a:lnTo>
                  <a:pt x="1922847" y="1774131"/>
                </a:lnTo>
                <a:lnTo>
                  <a:pt x="0" y="1774131"/>
                </a:lnTo>
                <a:close/>
              </a:path>
            </a:pathLst>
          </a:custGeom>
        </p:spPr>
        <p:txBody>
          <a:bodyPr wrap="square">
            <a:noAutofit/>
          </a:bodyPr>
          <a:lstStyle/>
          <a:p>
            <a:endParaRPr lang="zh-CN" altLang="en-US"/>
          </a:p>
        </p:txBody>
      </p:sp>
      <p:sp>
        <p:nvSpPr>
          <p:cNvPr id="14" name="图片占位符 13"/>
          <p:cNvSpPr>
            <a:spLocks noGrp="1"/>
          </p:cNvSpPr>
          <p:nvPr>
            <p:ph type="pic" sz="quarter" idx="13"/>
          </p:nvPr>
        </p:nvSpPr>
        <p:spPr>
          <a:xfrm>
            <a:off x="8541954" y="1810261"/>
            <a:ext cx="1922847" cy="1774131"/>
          </a:xfrm>
          <a:custGeom>
            <a:avLst/>
            <a:gdLst>
              <a:gd name="connsiteX0" fmla="*/ 0 w 1922847"/>
              <a:gd name="connsiteY0" fmla="*/ 0 h 1774131"/>
              <a:gd name="connsiteX1" fmla="*/ 1922847 w 1922847"/>
              <a:gd name="connsiteY1" fmla="*/ 0 h 1774131"/>
              <a:gd name="connsiteX2" fmla="*/ 1922847 w 1922847"/>
              <a:gd name="connsiteY2" fmla="*/ 1774131 h 1774131"/>
              <a:gd name="connsiteX3" fmla="*/ 0 w 1922847"/>
              <a:gd name="connsiteY3" fmla="*/ 1774131 h 1774131"/>
            </a:gdLst>
            <a:ahLst/>
            <a:cxnLst>
              <a:cxn ang="0">
                <a:pos x="connsiteX0" y="connsiteY0"/>
              </a:cxn>
              <a:cxn ang="0">
                <a:pos x="connsiteX1" y="connsiteY1"/>
              </a:cxn>
              <a:cxn ang="0">
                <a:pos x="connsiteX2" y="connsiteY2"/>
              </a:cxn>
              <a:cxn ang="0">
                <a:pos x="connsiteX3" y="connsiteY3"/>
              </a:cxn>
            </a:cxnLst>
            <a:rect l="l" t="t" r="r" b="b"/>
            <a:pathLst>
              <a:path w="1922847" h="1774131">
                <a:moveTo>
                  <a:pt x="0" y="0"/>
                </a:moveTo>
                <a:lnTo>
                  <a:pt x="1922847" y="0"/>
                </a:lnTo>
                <a:lnTo>
                  <a:pt x="1922847" y="1774131"/>
                </a:lnTo>
                <a:lnTo>
                  <a:pt x="0" y="1774131"/>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07961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1250758" y="2060848"/>
            <a:ext cx="1633640" cy="1633640"/>
          </a:xfrm>
          <a:custGeom>
            <a:avLst/>
            <a:gdLst>
              <a:gd name="connsiteX0" fmla="*/ 816820 w 1633640"/>
              <a:gd name="connsiteY0" fmla="*/ 0 h 1633640"/>
              <a:gd name="connsiteX1" fmla="*/ 1633640 w 1633640"/>
              <a:gd name="connsiteY1" fmla="*/ 816820 h 1633640"/>
              <a:gd name="connsiteX2" fmla="*/ 816820 w 1633640"/>
              <a:gd name="connsiteY2" fmla="*/ 1633640 h 1633640"/>
              <a:gd name="connsiteX3" fmla="*/ 0 w 1633640"/>
              <a:gd name="connsiteY3" fmla="*/ 816820 h 1633640"/>
              <a:gd name="connsiteX4" fmla="*/ 816820 w 1633640"/>
              <a:gd name="connsiteY4" fmla="*/ 0 h 163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640" h="1633640">
                <a:moveTo>
                  <a:pt x="816820" y="0"/>
                </a:moveTo>
                <a:cubicBezTo>
                  <a:pt x="1267937" y="0"/>
                  <a:pt x="1633640" y="365703"/>
                  <a:pt x="1633640" y="816820"/>
                </a:cubicBezTo>
                <a:cubicBezTo>
                  <a:pt x="1633640" y="1267937"/>
                  <a:pt x="1267937" y="1633640"/>
                  <a:pt x="816820" y="1633640"/>
                </a:cubicBezTo>
                <a:cubicBezTo>
                  <a:pt x="365703" y="1633640"/>
                  <a:pt x="0" y="1267937"/>
                  <a:pt x="0" y="816820"/>
                </a:cubicBezTo>
                <a:cubicBezTo>
                  <a:pt x="0" y="365703"/>
                  <a:pt x="365703" y="0"/>
                  <a:pt x="816820" y="0"/>
                </a:cubicBezTo>
                <a:close/>
              </a:path>
            </a:pathLst>
          </a:custGeom>
        </p:spPr>
        <p:txBody>
          <a:bodyPr wrap="square">
            <a:noAutofit/>
          </a:bodyPr>
          <a:lstStyle/>
          <a:p>
            <a:endParaRPr lang="zh-CN" altLang="en-US"/>
          </a:p>
        </p:txBody>
      </p:sp>
      <p:sp>
        <p:nvSpPr>
          <p:cNvPr id="17" name="图片占位符 16"/>
          <p:cNvSpPr>
            <a:spLocks noGrp="1"/>
          </p:cNvSpPr>
          <p:nvPr>
            <p:ph type="pic" sz="quarter" idx="11"/>
          </p:nvPr>
        </p:nvSpPr>
        <p:spPr>
          <a:xfrm>
            <a:off x="3933456" y="2060848"/>
            <a:ext cx="1633640" cy="1633640"/>
          </a:xfrm>
          <a:custGeom>
            <a:avLst/>
            <a:gdLst>
              <a:gd name="connsiteX0" fmla="*/ 816820 w 1633640"/>
              <a:gd name="connsiteY0" fmla="*/ 0 h 1633640"/>
              <a:gd name="connsiteX1" fmla="*/ 1633640 w 1633640"/>
              <a:gd name="connsiteY1" fmla="*/ 816820 h 1633640"/>
              <a:gd name="connsiteX2" fmla="*/ 816820 w 1633640"/>
              <a:gd name="connsiteY2" fmla="*/ 1633640 h 1633640"/>
              <a:gd name="connsiteX3" fmla="*/ 0 w 1633640"/>
              <a:gd name="connsiteY3" fmla="*/ 816820 h 1633640"/>
              <a:gd name="connsiteX4" fmla="*/ 816820 w 1633640"/>
              <a:gd name="connsiteY4" fmla="*/ 0 h 163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640" h="1633640">
                <a:moveTo>
                  <a:pt x="816820" y="0"/>
                </a:moveTo>
                <a:cubicBezTo>
                  <a:pt x="1267937" y="0"/>
                  <a:pt x="1633640" y="365703"/>
                  <a:pt x="1633640" y="816820"/>
                </a:cubicBezTo>
                <a:cubicBezTo>
                  <a:pt x="1633640" y="1267937"/>
                  <a:pt x="1267937" y="1633640"/>
                  <a:pt x="816820" y="1633640"/>
                </a:cubicBezTo>
                <a:cubicBezTo>
                  <a:pt x="365703" y="1633640"/>
                  <a:pt x="0" y="1267937"/>
                  <a:pt x="0" y="816820"/>
                </a:cubicBezTo>
                <a:cubicBezTo>
                  <a:pt x="0" y="365703"/>
                  <a:pt x="365703" y="0"/>
                  <a:pt x="816820" y="0"/>
                </a:cubicBezTo>
                <a:close/>
              </a:path>
            </a:pathLst>
          </a:custGeom>
        </p:spPr>
        <p:txBody>
          <a:bodyPr wrap="square">
            <a:noAutofit/>
          </a:bodyPr>
          <a:lstStyle/>
          <a:p>
            <a:endParaRPr lang="zh-CN" altLang="en-US"/>
          </a:p>
        </p:txBody>
      </p:sp>
      <p:sp>
        <p:nvSpPr>
          <p:cNvPr id="18" name="图片占位符 17"/>
          <p:cNvSpPr>
            <a:spLocks noGrp="1"/>
          </p:cNvSpPr>
          <p:nvPr>
            <p:ph type="pic" sz="quarter" idx="12"/>
          </p:nvPr>
        </p:nvSpPr>
        <p:spPr>
          <a:xfrm>
            <a:off x="6616154" y="2060848"/>
            <a:ext cx="1633640" cy="1633640"/>
          </a:xfrm>
          <a:custGeom>
            <a:avLst/>
            <a:gdLst>
              <a:gd name="connsiteX0" fmla="*/ 816820 w 1633640"/>
              <a:gd name="connsiteY0" fmla="*/ 0 h 1633640"/>
              <a:gd name="connsiteX1" fmla="*/ 1633640 w 1633640"/>
              <a:gd name="connsiteY1" fmla="*/ 816820 h 1633640"/>
              <a:gd name="connsiteX2" fmla="*/ 816820 w 1633640"/>
              <a:gd name="connsiteY2" fmla="*/ 1633640 h 1633640"/>
              <a:gd name="connsiteX3" fmla="*/ 0 w 1633640"/>
              <a:gd name="connsiteY3" fmla="*/ 816820 h 1633640"/>
              <a:gd name="connsiteX4" fmla="*/ 816820 w 1633640"/>
              <a:gd name="connsiteY4" fmla="*/ 0 h 163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640" h="1633640">
                <a:moveTo>
                  <a:pt x="816820" y="0"/>
                </a:moveTo>
                <a:cubicBezTo>
                  <a:pt x="1267937" y="0"/>
                  <a:pt x="1633640" y="365703"/>
                  <a:pt x="1633640" y="816820"/>
                </a:cubicBezTo>
                <a:cubicBezTo>
                  <a:pt x="1633640" y="1267937"/>
                  <a:pt x="1267937" y="1633640"/>
                  <a:pt x="816820" y="1633640"/>
                </a:cubicBezTo>
                <a:cubicBezTo>
                  <a:pt x="365703" y="1633640"/>
                  <a:pt x="0" y="1267937"/>
                  <a:pt x="0" y="816820"/>
                </a:cubicBezTo>
                <a:cubicBezTo>
                  <a:pt x="0" y="365703"/>
                  <a:pt x="365703" y="0"/>
                  <a:pt x="816820" y="0"/>
                </a:cubicBezTo>
                <a:close/>
              </a:path>
            </a:pathLst>
          </a:custGeom>
        </p:spPr>
        <p:txBody>
          <a:bodyPr wrap="square">
            <a:noAutofit/>
          </a:bodyPr>
          <a:lstStyle/>
          <a:p>
            <a:endParaRPr lang="zh-CN" altLang="en-US"/>
          </a:p>
        </p:txBody>
      </p:sp>
      <p:sp>
        <p:nvSpPr>
          <p:cNvPr id="19" name="图片占位符 18"/>
          <p:cNvSpPr>
            <a:spLocks noGrp="1"/>
          </p:cNvSpPr>
          <p:nvPr>
            <p:ph type="pic" sz="quarter" idx="13"/>
          </p:nvPr>
        </p:nvSpPr>
        <p:spPr>
          <a:xfrm>
            <a:off x="9298852" y="2060848"/>
            <a:ext cx="1633640" cy="1633640"/>
          </a:xfrm>
          <a:custGeom>
            <a:avLst/>
            <a:gdLst>
              <a:gd name="connsiteX0" fmla="*/ 816820 w 1633640"/>
              <a:gd name="connsiteY0" fmla="*/ 0 h 1633640"/>
              <a:gd name="connsiteX1" fmla="*/ 1633640 w 1633640"/>
              <a:gd name="connsiteY1" fmla="*/ 816820 h 1633640"/>
              <a:gd name="connsiteX2" fmla="*/ 816820 w 1633640"/>
              <a:gd name="connsiteY2" fmla="*/ 1633640 h 1633640"/>
              <a:gd name="connsiteX3" fmla="*/ 0 w 1633640"/>
              <a:gd name="connsiteY3" fmla="*/ 816820 h 1633640"/>
              <a:gd name="connsiteX4" fmla="*/ 816820 w 1633640"/>
              <a:gd name="connsiteY4" fmla="*/ 0 h 163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640" h="1633640">
                <a:moveTo>
                  <a:pt x="816820" y="0"/>
                </a:moveTo>
                <a:cubicBezTo>
                  <a:pt x="1267937" y="0"/>
                  <a:pt x="1633640" y="365703"/>
                  <a:pt x="1633640" y="816820"/>
                </a:cubicBezTo>
                <a:cubicBezTo>
                  <a:pt x="1633640" y="1267937"/>
                  <a:pt x="1267937" y="1633640"/>
                  <a:pt x="816820" y="1633640"/>
                </a:cubicBezTo>
                <a:cubicBezTo>
                  <a:pt x="365703" y="1633640"/>
                  <a:pt x="0" y="1267937"/>
                  <a:pt x="0" y="816820"/>
                </a:cubicBezTo>
                <a:cubicBezTo>
                  <a:pt x="0" y="365703"/>
                  <a:pt x="365703" y="0"/>
                  <a:pt x="81682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483701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0" y="0"/>
            <a:ext cx="4871864" cy="6858000"/>
          </a:xfrm>
          <a:custGeom>
            <a:avLst/>
            <a:gdLst>
              <a:gd name="connsiteX0" fmla="*/ 0 w 4871864"/>
              <a:gd name="connsiteY0" fmla="*/ 0 h 6858000"/>
              <a:gd name="connsiteX1" fmla="*/ 2472325 w 4871864"/>
              <a:gd name="connsiteY1" fmla="*/ 0 h 6858000"/>
              <a:gd name="connsiteX2" fmla="*/ 4871864 w 4871864"/>
              <a:gd name="connsiteY2" fmla="*/ 3429000 h 6858000"/>
              <a:gd name="connsiteX3" fmla="*/ 2472325 w 4871864"/>
              <a:gd name="connsiteY3" fmla="*/ 6858000 h 6858000"/>
              <a:gd name="connsiteX4" fmla="*/ 0 w 487186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1864" h="6858000">
                <a:moveTo>
                  <a:pt x="0" y="0"/>
                </a:moveTo>
                <a:lnTo>
                  <a:pt x="2472325" y="0"/>
                </a:lnTo>
                <a:lnTo>
                  <a:pt x="4871864" y="3429000"/>
                </a:lnTo>
                <a:lnTo>
                  <a:pt x="2472325" y="6858000"/>
                </a:lnTo>
                <a:lnTo>
                  <a:pt x="0" y="68580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39374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0" y="2395992"/>
            <a:ext cx="3862162" cy="2786743"/>
          </a:xfrm>
          <a:custGeom>
            <a:avLst/>
            <a:gdLst>
              <a:gd name="connsiteX0" fmla="*/ 0 w 3862162"/>
              <a:gd name="connsiteY0" fmla="*/ 0 h 2786743"/>
              <a:gd name="connsiteX1" fmla="*/ 3862162 w 3862162"/>
              <a:gd name="connsiteY1" fmla="*/ 0 h 2786743"/>
              <a:gd name="connsiteX2" fmla="*/ 3862162 w 3862162"/>
              <a:gd name="connsiteY2" fmla="*/ 2786743 h 2786743"/>
              <a:gd name="connsiteX3" fmla="*/ 0 w 3862162"/>
              <a:gd name="connsiteY3" fmla="*/ 2786743 h 2786743"/>
            </a:gdLst>
            <a:ahLst/>
            <a:cxnLst>
              <a:cxn ang="0">
                <a:pos x="connsiteX0" y="connsiteY0"/>
              </a:cxn>
              <a:cxn ang="0">
                <a:pos x="connsiteX1" y="connsiteY1"/>
              </a:cxn>
              <a:cxn ang="0">
                <a:pos x="connsiteX2" y="connsiteY2"/>
              </a:cxn>
              <a:cxn ang="0">
                <a:pos x="connsiteX3" y="connsiteY3"/>
              </a:cxn>
            </a:cxnLst>
            <a:rect l="l" t="t" r="r" b="b"/>
            <a:pathLst>
              <a:path w="3862162" h="2786743">
                <a:moveTo>
                  <a:pt x="0" y="0"/>
                </a:moveTo>
                <a:lnTo>
                  <a:pt x="3862162" y="0"/>
                </a:lnTo>
                <a:lnTo>
                  <a:pt x="3862162" y="2786743"/>
                </a:lnTo>
                <a:lnTo>
                  <a:pt x="0" y="278674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722554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8714717" y="4280772"/>
            <a:ext cx="1655572" cy="1655572"/>
          </a:xfrm>
          <a:custGeom>
            <a:avLst/>
            <a:gdLst>
              <a:gd name="connsiteX0" fmla="*/ 827786 w 1655572"/>
              <a:gd name="connsiteY0" fmla="*/ 0 h 1655572"/>
              <a:gd name="connsiteX1" fmla="*/ 1655572 w 1655572"/>
              <a:gd name="connsiteY1" fmla="*/ 827786 h 1655572"/>
              <a:gd name="connsiteX2" fmla="*/ 827786 w 1655572"/>
              <a:gd name="connsiteY2" fmla="*/ 1655572 h 1655572"/>
              <a:gd name="connsiteX3" fmla="*/ 0 w 1655572"/>
              <a:gd name="connsiteY3" fmla="*/ 827786 h 1655572"/>
              <a:gd name="connsiteX4" fmla="*/ 827786 w 1655572"/>
              <a:gd name="connsiteY4" fmla="*/ 0 h 1655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572" h="1655572">
                <a:moveTo>
                  <a:pt x="827786" y="0"/>
                </a:moveTo>
                <a:cubicBezTo>
                  <a:pt x="1284960" y="0"/>
                  <a:pt x="1655572" y="370612"/>
                  <a:pt x="1655572" y="827786"/>
                </a:cubicBezTo>
                <a:cubicBezTo>
                  <a:pt x="1655572" y="1284960"/>
                  <a:pt x="1284960" y="1655572"/>
                  <a:pt x="827786" y="1655572"/>
                </a:cubicBezTo>
                <a:cubicBezTo>
                  <a:pt x="370612" y="1655572"/>
                  <a:pt x="0" y="1284960"/>
                  <a:pt x="0" y="827786"/>
                </a:cubicBezTo>
                <a:cubicBezTo>
                  <a:pt x="0" y="370612"/>
                  <a:pt x="370612" y="0"/>
                  <a:pt x="82778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888128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0" y="1532185"/>
            <a:ext cx="12192000" cy="2257178"/>
          </a:xfrm>
          <a:custGeom>
            <a:avLst/>
            <a:gdLst>
              <a:gd name="connsiteX0" fmla="*/ 0 w 12192000"/>
              <a:gd name="connsiteY0" fmla="*/ 0 h 2257178"/>
              <a:gd name="connsiteX1" fmla="*/ 12192000 w 12192000"/>
              <a:gd name="connsiteY1" fmla="*/ 0 h 2257178"/>
              <a:gd name="connsiteX2" fmla="*/ 12192000 w 12192000"/>
              <a:gd name="connsiteY2" fmla="*/ 2257178 h 2257178"/>
              <a:gd name="connsiteX3" fmla="*/ 0 w 12192000"/>
              <a:gd name="connsiteY3" fmla="*/ 2257178 h 2257178"/>
            </a:gdLst>
            <a:ahLst/>
            <a:cxnLst>
              <a:cxn ang="0">
                <a:pos x="connsiteX0" y="connsiteY0"/>
              </a:cxn>
              <a:cxn ang="0">
                <a:pos x="connsiteX1" y="connsiteY1"/>
              </a:cxn>
              <a:cxn ang="0">
                <a:pos x="connsiteX2" y="connsiteY2"/>
              </a:cxn>
              <a:cxn ang="0">
                <a:pos x="connsiteX3" y="connsiteY3"/>
              </a:cxn>
            </a:cxnLst>
            <a:rect l="l" t="t" r="r" b="b"/>
            <a:pathLst>
              <a:path w="12192000" h="2257178">
                <a:moveTo>
                  <a:pt x="0" y="0"/>
                </a:moveTo>
                <a:lnTo>
                  <a:pt x="12192000" y="0"/>
                </a:lnTo>
                <a:lnTo>
                  <a:pt x="12192000" y="2257178"/>
                </a:lnTo>
                <a:lnTo>
                  <a:pt x="0" y="225717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126521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720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 id="21474836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773308" y="1181099"/>
            <a:ext cx="13425710" cy="4091928"/>
            <a:chOff x="1697108" y="1219199"/>
            <a:chExt cx="13425710" cy="4091928"/>
          </a:xfrm>
        </p:grpSpPr>
        <p:sp>
          <p:nvSpPr>
            <p:cNvPr id="10" name="矩形 9"/>
            <p:cNvSpPr/>
            <p:nvPr/>
          </p:nvSpPr>
          <p:spPr>
            <a:xfrm rot="1800000">
              <a:off x="1697108" y="4403586"/>
              <a:ext cx="13425710" cy="907541"/>
            </a:xfrm>
            <a:custGeom>
              <a:avLst/>
              <a:gdLst>
                <a:gd name="connsiteX0" fmla="*/ 0 w 13677900"/>
                <a:gd name="connsiteY0" fmla="*/ 0 h 897257"/>
                <a:gd name="connsiteX1" fmla="*/ 13677900 w 13677900"/>
                <a:gd name="connsiteY1" fmla="*/ 0 h 897257"/>
                <a:gd name="connsiteX2" fmla="*/ 13677900 w 13677900"/>
                <a:gd name="connsiteY2" fmla="*/ 897257 h 897257"/>
                <a:gd name="connsiteX3" fmla="*/ 0 w 13677900"/>
                <a:gd name="connsiteY3" fmla="*/ 897257 h 897257"/>
                <a:gd name="connsiteX4" fmla="*/ 0 w 13677900"/>
                <a:gd name="connsiteY4" fmla="*/ 0 h 897257"/>
                <a:gd name="connsiteX0" fmla="*/ 0 w 13677900"/>
                <a:gd name="connsiteY0" fmla="*/ 0 h 897257"/>
                <a:gd name="connsiteX1" fmla="*/ 13677900 w 13677900"/>
                <a:gd name="connsiteY1" fmla="*/ 0 h 897257"/>
                <a:gd name="connsiteX2" fmla="*/ 13677900 w 13677900"/>
                <a:gd name="connsiteY2" fmla="*/ 897257 h 897257"/>
                <a:gd name="connsiteX3" fmla="*/ 252190 w 13677900"/>
                <a:gd name="connsiteY3" fmla="*/ 892550 h 897257"/>
                <a:gd name="connsiteX4" fmla="*/ 0 w 13677900"/>
                <a:gd name="connsiteY4" fmla="*/ 897257 h 897257"/>
                <a:gd name="connsiteX5" fmla="*/ 0 w 13677900"/>
                <a:gd name="connsiteY5" fmla="*/ 0 h 897257"/>
                <a:gd name="connsiteX0" fmla="*/ 0 w 13677900"/>
                <a:gd name="connsiteY0" fmla="*/ 10284 h 907541"/>
                <a:gd name="connsiteX1" fmla="*/ 451603 w 13677900"/>
                <a:gd name="connsiteY1" fmla="*/ 0 h 907541"/>
                <a:gd name="connsiteX2" fmla="*/ 13677900 w 13677900"/>
                <a:gd name="connsiteY2" fmla="*/ 10284 h 907541"/>
                <a:gd name="connsiteX3" fmla="*/ 13677900 w 13677900"/>
                <a:gd name="connsiteY3" fmla="*/ 907541 h 907541"/>
                <a:gd name="connsiteX4" fmla="*/ 252190 w 13677900"/>
                <a:gd name="connsiteY4" fmla="*/ 902834 h 907541"/>
                <a:gd name="connsiteX5" fmla="*/ 0 w 13677900"/>
                <a:gd name="connsiteY5" fmla="*/ 907541 h 907541"/>
                <a:gd name="connsiteX6" fmla="*/ 0 w 13677900"/>
                <a:gd name="connsiteY6" fmla="*/ 10284 h 907541"/>
                <a:gd name="connsiteX0" fmla="*/ 0 w 13677900"/>
                <a:gd name="connsiteY0" fmla="*/ 907541 h 907541"/>
                <a:gd name="connsiteX1" fmla="*/ 451603 w 13677900"/>
                <a:gd name="connsiteY1" fmla="*/ 0 h 907541"/>
                <a:gd name="connsiteX2" fmla="*/ 13677900 w 13677900"/>
                <a:gd name="connsiteY2" fmla="*/ 10284 h 907541"/>
                <a:gd name="connsiteX3" fmla="*/ 13677900 w 13677900"/>
                <a:gd name="connsiteY3" fmla="*/ 907541 h 907541"/>
                <a:gd name="connsiteX4" fmla="*/ 252190 w 13677900"/>
                <a:gd name="connsiteY4" fmla="*/ 902834 h 907541"/>
                <a:gd name="connsiteX5" fmla="*/ 0 w 13677900"/>
                <a:gd name="connsiteY5" fmla="*/ 907541 h 907541"/>
                <a:gd name="connsiteX0" fmla="*/ 0 w 13425710"/>
                <a:gd name="connsiteY0" fmla="*/ 902834 h 907541"/>
                <a:gd name="connsiteX1" fmla="*/ 199413 w 13425710"/>
                <a:gd name="connsiteY1" fmla="*/ 0 h 907541"/>
                <a:gd name="connsiteX2" fmla="*/ 13425710 w 13425710"/>
                <a:gd name="connsiteY2" fmla="*/ 10284 h 907541"/>
                <a:gd name="connsiteX3" fmla="*/ 13425710 w 13425710"/>
                <a:gd name="connsiteY3" fmla="*/ 907541 h 907541"/>
                <a:gd name="connsiteX4" fmla="*/ 0 w 13425710"/>
                <a:gd name="connsiteY4" fmla="*/ 902834 h 907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5710" h="907541">
                  <a:moveTo>
                    <a:pt x="0" y="902834"/>
                  </a:moveTo>
                  <a:lnTo>
                    <a:pt x="199413" y="0"/>
                  </a:lnTo>
                  <a:lnTo>
                    <a:pt x="13425710" y="10284"/>
                  </a:lnTo>
                  <a:lnTo>
                    <a:pt x="13425710" y="907541"/>
                  </a:lnTo>
                  <a:lnTo>
                    <a:pt x="0" y="902834"/>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bg1"/>
                </a:solidFill>
                <a:effectLst/>
                <a:uLnTx/>
                <a:uFillTx/>
                <a:latin typeface="Arial"/>
                <a:ea typeface="微软雅黑"/>
                <a:cs typeface="+mn-cs"/>
              </a:endParaRPr>
            </a:p>
          </p:txBody>
        </p:sp>
        <p:sp>
          <p:nvSpPr>
            <p:cNvPr id="5" name="矩形 4"/>
            <p:cNvSpPr/>
            <p:nvPr/>
          </p:nvSpPr>
          <p:spPr>
            <a:xfrm>
              <a:off x="2371272" y="1219199"/>
              <a:ext cx="667658" cy="6676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bg1"/>
                </a:solidFill>
                <a:effectLst/>
                <a:uLnTx/>
                <a:uFillTx/>
                <a:latin typeface="Arial"/>
                <a:ea typeface="微软雅黑"/>
                <a:cs typeface="+mn-cs"/>
              </a:endParaRPr>
            </a:p>
          </p:txBody>
        </p:sp>
      </p:grpSp>
      <p:sp>
        <p:nvSpPr>
          <p:cNvPr id="6" name="矩形 5"/>
          <p:cNvSpPr/>
          <p:nvPr/>
        </p:nvSpPr>
        <p:spPr>
          <a:xfrm>
            <a:off x="4158344" y="1407884"/>
            <a:ext cx="1625600" cy="16256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22" name="组合 21"/>
          <p:cNvGrpSpPr/>
          <p:nvPr/>
        </p:nvGrpSpPr>
        <p:grpSpPr>
          <a:xfrm>
            <a:off x="1763483" y="2002969"/>
            <a:ext cx="13353088" cy="6893833"/>
            <a:chOff x="1763483" y="2002969"/>
            <a:chExt cx="13353088" cy="6893833"/>
          </a:xfrm>
        </p:grpSpPr>
        <p:sp>
          <p:nvSpPr>
            <p:cNvPr id="8" name="矩形 7"/>
            <p:cNvSpPr/>
            <p:nvPr/>
          </p:nvSpPr>
          <p:spPr>
            <a:xfrm rot="1800000">
              <a:off x="1977604" y="4383926"/>
              <a:ext cx="13138967" cy="4512876"/>
            </a:xfrm>
            <a:custGeom>
              <a:avLst/>
              <a:gdLst>
                <a:gd name="connsiteX0" fmla="*/ 0 w 13677900"/>
                <a:gd name="connsiteY0" fmla="*/ 0 h 4499376"/>
                <a:gd name="connsiteX1" fmla="*/ 13677900 w 13677900"/>
                <a:gd name="connsiteY1" fmla="*/ 0 h 4499376"/>
                <a:gd name="connsiteX2" fmla="*/ 13677900 w 13677900"/>
                <a:gd name="connsiteY2" fmla="*/ 4499376 h 4499376"/>
                <a:gd name="connsiteX3" fmla="*/ 0 w 13677900"/>
                <a:gd name="connsiteY3" fmla="*/ 4499376 h 4499376"/>
                <a:gd name="connsiteX4" fmla="*/ 0 w 13677900"/>
                <a:gd name="connsiteY4" fmla="*/ 0 h 4499376"/>
                <a:gd name="connsiteX0" fmla="*/ 0 w 13677900"/>
                <a:gd name="connsiteY0" fmla="*/ 13500 h 4512876"/>
                <a:gd name="connsiteX1" fmla="*/ 1732323 w 13677900"/>
                <a:gd name="connsiteY1" fmla="*/ 0 h 4512876"/>
                <a:gd name="connsiteX2" fmla="*/ 13677900 w 13677900"/>
                <a:gd name="connsiteY2" fmla="*/ 13500 h 4512876"/>
                <a:gd name="connsiteX3" fmla="*/ 13677900 w 13677900"/>
                <a:gd name="connsiteY3" fmla="*/ 4512876 h 4512876"/>
                <a:gd name="connsiteX4" fmla="*/ 0 w 13677900"/>
                <a:gd name="connsiteY4" fmla="*/ 4512876 h 4512876"/>
                <a:gd name="connsiteX5" fmla="*/ 0 w 13677900"/>
                <a:gd name="connsiteY5" fmla="*/ 13500 h 4512876"/>
                <a:gd name="connsiteX0" fmla="*/ 0 w 13677900"/>
                <a:gd name="connsiteY0" fmla="*/ 13500 h 4512876"/>
                <a:gd name="connsiteX1" fmla="*/ 1732323 w 13677900"/>
                <a:gd name="connsiteY1" fmla="*/ 0 h 4512876"/>
                <a:gd name="connsiteX2" fmla="*/ 13677900 w 13677900"/>
                <a:gd name="connsiteY2" fmla="*/ 13500 h 4512876"/>
                <a:gd name="connsiteX3" fmla="*/ 13677900 w 13677900"/>
                <a:gd name="connsiteY3" fmla="*/ 4512876 h 4512876"/>
                <a:gd name="connsiteX4" fmla="*/ 538933 w 13677900"/>
                <a:gd name="connsiteY4" fmla="*/ 4493446 h 4512876"/>
                <a:gd name="connsiteX5" fmla="*/ 0 w 13677900"/>
                <a:gd name="connsiteY5" fmla="*/ 4512876 h 4512876"/>
                <a:gd name="connsiteX6" fmla="*/ 0 w 13677900"/>
                <a:gd name="connsiteY6" fmla="*/ 13500 h 4512876"/>
                <a:gd name="connsiteX0" fmla="*/ 0 w 13677900"/>
                <a:gd name="connsiteY0" fmla="*/ 13500 h 4512876"/>
                <a:gd name="connsiteX1" fmla="*/ 1732323 w 13677900"/>
                <a:gd name="connsiteY1" fmla="*/ 0 h 4512876"/>
                <a:gd name="connsiteX2" fmla="*/ 13677900 w 13677900"/>
                <a:gd name="connsiteY2" fmla="*/ 13500 h 4512876"/>
                <a:gd name="connsiteX3" fmla="*/ 13677900 w 13677900"/>
                <a:gd name="connsiteY3" fmla="*/ 4512876 h 4512876"/>
                <a:gd name="connsiteX4" fmla="*/ 538933 w 13677900"/>
                <a:gd name="connsiteY4" fmla="*/ 4493446 h 4512876"/>
                <a:gd name="connsiteX5" fmla="*/ 0 w 13677900"/>
                <a:gd name="connsiteY5" fmla="*/ 13500 h 4512876"/>
                <a:gd name="connsiteX0" fmla="*/ 0 w 13138967"/>
                <a:gd name="connsiteY0" fmla="*/ 4493446 h 4512876"/>
                <a:gd name="connsiteX1" fmla="*/ 1193390 w 13138967"/>
                <a:gd name="connsiteY1" fmla="*/ 0 h 4512876"/>
                <a:gd name="connsiteX2" fmla="*/ 13138967 w 13138967"/>
                <a:gd name="connsiteY2" fmla="*/ 13500 h 4512876"/>
                <a:gd name="connsiteX3" fmla="*/ 13138967 w 13138967"/>
                <a:gd name="connsiteY3" fmla="*/ 4512876 h 4512876"/>
                <a:gd name="connsiteX4" fmla="*/ 0 w 13138967"/>
                <a:gd name="connsiteY4" fmla="*/ 4493446 h 4512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38967" h="4512876">
                  <a:moveTo>
                    <a:pt x="0" y="4493446"/>
                  </a:moveTo>
                  <a:lnTo>
                    <a:pt x="1193390" y="0"/>
                  </a:lnTo>
                  <a:lnTo>
                    <a:pt x="13138967" y="13500"/>
                  </a:lnTo>
                  <a:lnTo>
                    <a:pt x="13138967" y="4512876"/>
                  </a:lnTo>
                  <a:lnTo>
                    <a:pt x="0" y="4493446"/>
                  </a:lnTo>
                  <a:close/>
                </a:path>
              </a:pathLst>
            </a:custGeom>
            <a:gradFill flip="none" rotWithShape="1">
              <a:gsLst>
                <a:gs pos="0">
                  <a:schemeClr val="bg1">
                    <a:lumMod val="85000"/>
                    <a:alpha val="6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 name="矩形 2"/>
            <p:cNvSpPr/>
            <p:nvPr/>
          </p:nvSpPr>
          <p:spPr>
            <a:xfrm>
              <a:off x="1763483" y="2002969"/>
              <a:ext cx="3294745" cy="32947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ea typeface="微软雅黑"/>
                <a:cs typeface="+mn-cs"/>
              </a:endParaRPr>
            </a:p>
          </p:txBody>
        </p:sp>
      </p:grpSp>
      <p:cxnSp>
        <p:nvCxnSpPr>
          <p:cNvPr id="15" name="直接连接符 14"/>
          <p:cNvCxnSpPr/>
          <p:nvPr/>
        </p:nvCxnSpPr>
        <p:spPr>
          <a:xfrm>
            <a:off x="6273800" y="4731203"/>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850274" y="4702628"/>
            <a:ext cx="12474999" cy="4416484"/>
            <a:chOff x="850274" y="4702628"/>
            <a:chExt cx="12474999" cy="4416484"/>
          </a:xfrm>
        </p:grpSpPr>
        <p:sp>
          <p:nvSpPr>
            <p:cNvPr id="11" name="矩形 10"/>
            <p:cNvSpPr/>
            <p:nvPr/>
          </p:nvSpPr>
          <p:spPr>
            <a:xfrm rot="1800000">
              <a:off x="850274" y="7513404"/>
              <a:ext cx="12474999" cy="1605708"/>
            </a:xfrm>
            <a:custGeom>
              <a:avLst/>
              <a:gdLst>
                <a:gd name="connsiteX0" fmla="*/ 0 w 13677900"/>
                <a:gd name="connsiteY0" fmla="*/ 0 h 1587113"/>
                <a:gd name="connsiteX1" fmla="*/ 13677900 w 13677900"/>
                <a:gd name="connsiteY1" fmla="*/ 0 h 1587113"/>
                <a:gd name="connsiteX2" fmla="*/ 13677900 w 13677900"/>
                <a:gd name="connsiteY2" fmla="*/ 1587113 h 1587113"/>
                <a:gd name="connsiteX3" fmla="*/ 0 w 13677900"/>
                <a:gd name="connsiteY3" fmla="*/ 1587113 h 1587113"/>
                <a:gd name="connsiteX4" fmla="*/ 0 w 13677900"/>
                <a:gd name="connsiteY4" fmla="*/ 0 h 1587113"/>
                <a:gd name="connsiteX0" fmla="*/ 0 w 13677900"/>
                <a:gd name="connsiteY0" fmla="*/ 0 h 1587113"/>
                <a:gd name="connsiteX1" fmla="*/ 1620651 w 13677900"/>
                <a:gd name="connsiteY1" fmla="*/ 6988 h 1587113"/>
                <a:gd name="connsiteX2" fmla="*/ 13677900 w 13677900"/>
                <a:gd name="connsiteY2" fmla="*/ 0 h 1587113"/>
                <a:gd name="connsiteX3" fmla="*/ 13677900 w 13677900"/>
                <a:gd name="connsiteY3" fmla="*/ 1587113 h 1587113"/>
                <a:gd name="connsiteX4" fmla="*/ 0 w 13677900"/>
                <a:gd name="connsiteY4" fmla="*/ 1587113 h 1587113"/>
                <a:gd name="connsiteX5" fmla="*/ 0 w 13677900"/>
                <a:gd name="connsiteY5" fmla="*/ 0 h 1587113"/>
                <a:gd name="connsiteX0" fmla="*/ 0 w 13677900"/>
                <a:gd name="connsiteY0" fmla="*/ 0 h 1605708"/>
                <a:gd name="connsiteX1" fmla="*/ 1620651 w 13677900"/>
                <a:gd name="connsiteY1" fmla="*/ 6988 h 1605708"/>
                <a:gd name="connsiteX2" fmla="*/ 13677900 w 13677900"/>
                <a:gd name="connsiteY2" fmla="*/ 0 h 1605708"/>
                <a:gd name="connsiteX3" fmla="*/ 13677900 w 13677900"/>
                <a:gd name="connsiteY3" fmla="*/ 1587113 h 1605708"/>
                <a:gd name="connsiteX4" fmla="*/ 1202901 w 13677900"/>
                <a:gd name="connsiteY4" fmla="*/ 1605708 h 1605708"/>
                <a:gd name="connsiteX5" fmla="*/ 0 w 13677900"/>
                <a:gd name="connsiteY5" fmla="*/ 1587113 h 1605708"/>
                <a:gd name="connsiteX6" fmla="*/ 0 w 13677900"/>
                <a:gd name="connsiteY6" fmla="*/ 0 h 1605708"/>
                <a:gd name="connsiteX0" fmla="*/ 0 w 13677900"/>
                <a:gd name="connsiteY0" fmla="*/ 0 h 1605708"/>
                <a:gd name="connsiteX1" fmla="*/ 1620651 w 13677900"/>
                <a:gd name="connsiteY1" fmla="*/ 6988 h 1605708"/>
                <a:gd name="connsiteX2" fmla="*/ 13677900 w 13677900"/>
                <a:gd name="connsiteY2" fmla="*/ 0 h 1605708"/>
                <a:gd name="connsiteX3" fmla="*/ 13677900 w 13677900"/>
                <a:gd name="connsiteY3" fmla="*/ 1587113 h 1605708"/>
                <a:gd name="connsiteX4" fmla="*/ 1202901 w 13677900"/>
                <a:gd name="connsiteY4" fmla="*/ 1605708 h 1605708"/>
                <a:gd name="connsiteX5" fmla="*/ 0 w 13677900"/>
                <a:gd name="connsiteY5" fmla="*/ 0 h 1605708"/>
                <a:gd name="connsiteX0" fmla="*/ 0 w 12474999"/>
                <a:gd name="connsiteY0" fmla="*/ 1605708 h 1605708"/>
                <a:gd name="connsiteX1" fmla="*/ 417750 w 12474999"/>
                <a:gd name="connsiteY1" fmla="*/ 6988 h 1605708"/>
                <a:gd name="connsiteX2" fmla="*/ 12474999 w 12474999"/>
                <a:gd name="connsiteY2" fmla="*/ 0 h 1605708"/>
                <a:gd name="connsiteX3" fmla="*/ 12474999 w 12474999"/>
                <a:gd name="connsiteY3" fmla="*/ 1587113 h 1605708"/>
                <a:gd name="connsiteX4" fmla="*/ 0 w 12474999"/>
                <a:gd name="connsiteY4" fmla="*/ 1605708 h 1605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4999" h="1605708">
                  <a:moveTo>
                    <a:pt x="0" y="1605708"/>
                  </a:moveTo>
                  <a:lnTo>
                    <a:pt x="417750" y="6988"/>
                  </a:lnTo>
                  <a:lnTo>
                    <a:pt x="12474999" y="0"/>
                  </a:lnTo>
                  <a:lnTo>
                    <a:pt x="12474999" y="1587113"/>
                  </a:lnTo>
                  <a:lnTo>
                    <a:pt x="0" y="1605708"/>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 name="矩形 3"/>
            <p:cNvSpPr/>
            <p:nvPr/>
          </p:nvSpPr>
          <p:spPr>
            <a:xfrm>
              <a:off x="1269995" y="4702628"/>
              <a:ext cx="1190171" cy="11901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2" name="Rectangle 1">
            <a:extLst>
              <a:ext uri="{FF2B5EF4-FFF2-40B4-BE49-F238E27FC236}">
                <a16:creationId xmlns:a16="http://schemas.microsoft.com/office/drawing/2014/main" id="{38336E7D-5197-4960-8283-01E8FE273662}"/>
              </a:ext>
            </a:extLst>
          </p:cNvPr>
          <p:cNvSpPr/>
          <p:nvPr/>
        </p:nvSpPr>
        <p:spPr>
          <a:xfrm>
            <a:off x="7050367" y="1525915"/>
            <a:ext cx="4852610" cy="954107"/>
          </a:xfrm>
          <a:prstGeom prst="rect">
            <a:avLst/>
          </a:prstGeom>
        </p:spPr>
        <p:txBody>
          <a:bodyPr wrap="none">
            <a:spAutoFit/>
          </a:bodyPr>
          <a:lstStyle/>
          <a:p>
            <a:r>
              <a:rPr lang="zh-TW" altLang="en-US" sz="2800" dirty="0">
                <a:latin typeface="+mn-ea"/>
                <a:cs typeface="DFBiaoKaiShu-B5" panose="03000509000000000000" pitchFamily="65" charset="-128"/>
              </a:rPr>
              <a:t>地利亞修女紀念學校</a:t>
            </a:r>
            <a:r>
              <a:rPr lang="en-US" altLang="zh-TW" sz="2800" dirty="0">
                <a:latin typeface="+mn-ea"/>
                <a:cs typeface="DFBiaoKaiShu-B5" panose="03000509000000000000" pitchFamily="65" charset="-128"/>
              </a:rPr>
              <a:t>(</a:t>
            </a:r>
            <a:r>
              <a:rPr lang="zh-TW" altLang="en-US" sz="2800" dirty="0">
                <a:latin typeface="+mn-ea"/>
                <a:cs typeface="DFBiaoKaiShu-B5" panose="03000509000000000000" pitchFamily="65" charset="-128"/>
              </a:rPr>
              <a:t>百老匯</a:t>
            </a:r>
            <a:r>
              <a:rPr lang="en-US" altLang="zh-TW" sz="2800" dirty="0">
                <a:latin typeface="+mn-ea"/>
                <a:cs typeface="DFBiaoKaiShu-B5" panose="03000509000000000000" pitchFamily="65" charset="-128"/>
              </a:rPr>
              <a:t>)</a:t>
            </a:r>
          </a:p>
          <a:p>
            <a:r>
              <a:rPr lang="en-US" sz="2800" dirty="0">
                <a:latin typeface="+mn-ea"/>
                <a:cs typeface="DFBiaoKaiShu-B5" panose="03000509000000000000" pitchFamily="65" charset="-128"/>
              </a:rPr>
              <a:t>2018-03-14 </a:t>
            </a:r>
            <a:endParaRPr lang="en-HK" sz="2800" dirty="0">
              <a:latin typeface="+mn-ea"/>
            </a:endParaRPr>
          </a:p>
        </p:txBody>
      </p:sp>
      <p:sp>
        <p:nvSpPr>
          <p:cNvPr id="17" name="Shape 61">
            <a:extLst>
              <a:ext uri="{FF2B5EF4-FFF2-40B4-BE49-F238E27FC236}">
                <a16:creationId xmlns:a16="http://schemas.microsoft.com/office/drawing/2014/main" id="{59846285-E94B-450B-88E6-13D9E0C4C644}"/>
              </a:ext>
            </a:extLst>
          </p:cNvPr>
          <p:cNvSpPr txBox="1">
            <a:spLocks/>
          </p:cNvSpPr>
          <p:nvPr/>
        </p:nvSpPr>
        <p:spPr>
          <a:xfrm>
            <a:off x="6731000" y="1774001"/>
            <a:ext cx="6968920" cy="52322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HK" altLang="zh-TW" sz="5400" dirty="0">
                <a:solidFill>
                  <a:schemeClr val="bg1"/>
                </a:solidFill>
                <a:highlight>
                  <a:srgbClr val="00B6BF"/>
                </a:highlight>
                <a:latin typeface="+mj-ea"/>
                <a:cs typeface="DFBiaoKaiShu-B5" panose="03000509000000000000" pitchFamily="65" charset="-128"/>
              </a:rPr>
              <a:t>SSP </a:t>
            </a:r>
            <a:r>
              <a:rPr lang="zh-TW" altLang="en-US" sz="5400" dirty="0">
                <a:solidFill>
                  <a:schemeClr val="bg1"/>
                </a:solidFill>
                <a:highlight>
                  <a:srgbClr val="00B6BF"/>
                </a:highlight>
                <a:latin typeface="+mj-ea"/>
                <a:cs typeface="DFBiaoKaiShu-B5" panose="03000509000000000000" pitchFamily="65" charset="-128"/>
              </a:rPr>
              <a:t>中文輔導班</a:t>
            </a:r>
            <a:br>
              <a:rPr lang="zh-TW" altLang="en-US" sz="5400" dirty="0">
                <a:latin typeface="+mj-ea"/>
                <a:cs typeface="DFBiaoKaiShu-B5" panose="03000509000000000000" pitchFamily="65" charset="-128"/>
              </a:rPr>
            </a:br>
            <a:endParaRPr lang="zh-TW" altLang="en-US" sz="6000" dirty="0">
              <a:latin typeface="+mj-ea"/>
            </a:endParaRPr>
          </a:p>
        </p:txBody>
      </p:sp>
      <p:sp>
        <p:nvSpPr>
          <p:cNvPr id="7" name="Rectangle: Rounded Corners 6">
            <a:extLst>
              <a:ext uri="{FF2B5EF4-FFF2-40B4-BE49-F238E27FC236}">
                <a16:creationId xmlns:a16="http://schemas.microsoft.com/office/drawing/2014/main" id="{868257F5-F7E0-4EC0-8788-3DAA18CBC86E}"/>
              </a:ext>
            </a:extLst>
          </p:cNvPr>
          <p:cNvSpPr/>
          <p:nvPr/>
        </p:nvSpPr>
        <p:spPr>
          <a:xfrm>
            <a:off x="7087773" y="1579672"/>
            <a:ext cx="4608689" cy="38865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Tree>
    <p:extLst>
      <p:ext uri="{BB962C8B-B14F-4D97-AF65-F5344CB8AC3E}">
        <p14:creationId xmlns:p14="http://schemas.microsoft.com/office/powerpoint/2010/main" val="2626048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rot="1800000">
            <a:off x="1150155" y="-629854"/>
            <a:ext cx="12278317" cy="8006703"/>
          </a:xfrm>
          <a:custGeom>
            <a:avLst/>
            <a:gdLst>
              <a:gd name="connsiteX0" fmla="*/ 0 w 13677900"/>
              <a:gd name="connsiteY0" fmla="*/ 0 h 7992222"/>
              <a:gd name="connsiteX1" fmla="*/ 13677900 w 13677900"/>
              <a:gd name="connsiteY1" fmla="*/ 0 h 7992222"/>
              <a:gd name="connsiteX2" fmla="*/ 13677900 w 13677900"/>
              <a:gd name="connsiteY2" fmla="*/ 7992222 h 7992222"/>
              <a:gd name="connsiteX3" fmla="*/ 0 w 13677900"/>
              <a:gd name="connsiteY3" fmla="*/ 7992222 h 7992222"/>
              <a:gd name="connsiteX4" fmla="*/ 0 w 13677900"/>
              <a:gd name="connsiteY4" fmla="*/ 0 h 7992222"/>
              <a:gd name="connsiteX0" fmla="*/ 0 w 13677900"/>
              <a:gd name="connsiteY0" fmla="*/ 0 h 7992222"/>
              <a:gd name="connsiteX1" fmla="*/ 10907303 w 13677900"/>
              <a:gd name="connsiteY1" fmla="*/ 3470 h 7992222"/>
              <a:gd name="connsiteX2" fmla="*/ 13677900 w 13677900"/>
              <a:gd name="connsiteY2" fmla="*/ 0 h 7992222"/>
              <a:gd name="connsiteX3" fmla="*/ 13677900 w 13677900"/>
              <a:gd name="connsiteY3" fmla="*/ 7992222 h 7992222"/>
              <a:gd name="connsiteX4" fmla="*/ 0 w 13677900"/>
              <a:gd name="connsiteY4" fmla="*/ 7992222 h 7992222"/>
              <a:gd name="connsiteX5" fmla="*/ 0 w 13677900"/>
              <a:gd name="connsiteY5" fmla="*/ 0 h 7992222"/>
              <a:gd name="connsiteX0" fmla="*/ 0 w 13677900"/>
              <a:gd name="connsiteY0" fmla="*/ 0 h 8006703"/>
              <a:gd name="connsiteX1" fmla="*/ 10907303 w 13677900"/>
              <a:gd name="connsiteY1" fmla="*/ 3470 h 8006703"/>
              <a:gd name="connsiteX2" fmla="*/ 13677900 w 13677900"/>
              <a:gd name="connsiteY2" fmla="*/ 0 h 8006703"/>
              <a:gd name="connsiteX3" fmla="*/ 13677900 w 13677900"/>
              <a:gd name="connsiteY3" fmla="*/ 7992222 h 8006703"/>
              <a:gd name="connsiteX4" fmla="*/ 1399583 w 13677900"/>
              <a:gd name="connsiteY4" fmla="*/ 8006703 h 8006703"/>
              <a:gd name="connsiteX5" fmla="*/ 0 w 13677900"/>
              <a:gd name="connsiteY5" fmla="*/ 7992222 h 8006703"/>
              <a:gd name="connsiteX6" fmla="*/ 0 w 13677900"/>
              <a:gd name="connsiteY6" fmla="*/ 0 h 8006703"/>
              <a:gd name="connsiteX0" fmla="*/ 0 w 13677900"/>
              <a:gd name="connsiteY0" fmla="*/ 0 h 8006703"/>
              <a:gd name="connsiteX1" fmla="*/ 10907303 w 13677900"/>
              <a:gd name="connsiteY1" fmla="*/ 3470 h 8006703"/>
              <a:gd name="connsiteX2" fmla="*/ 13677900 w 13677900"/>
              <a:gd name="connsiteY2" fmla="*/ 0 h 8006703"/>
              <a:gd name="connsiteX3" fmla="*/ 13677900 w 13677900"/>
              <a:gd name="connsiteY3" fmla="*/ 7992222 h 8006703"/>
              <a:gd name="connsiteX4" fmla="*/ 1399583 w 13677900"/>
              <a:gd name="connsiteY4" fmla="*/ 8006703 h 8006703"/>
              <a:gd name="connsiteX5" fmla="*/ 0 w 13677900"/>
              <a:gd name="connsiteY5" fmla="*/ 0 h 8006703"/>
              <a:gd name="connsiteX0" fmla="*/ 0 w 12278317"/>
              <a:gd name="connsiteY0" fmla="*/ 8006703 h 8006703"/>
              <a:gd name="connsiteX1" fmla="*/ 9507720 w 12278317"/>
              <a:gd name="connsiteY1" fmla="*/ 3470 h 8006703"/>
              <a:gd name="connsiteX2" fmla="*/ 12278317 w 12278317"/>
              <a:gd name="connsiteY2" fmla="*/ 0 h 8006703"/>
              <a:gd name="connsiteX3" fmla="*/ 12278317 w 12278317"/>
              <a:gd name="connsiteY3" fmla="*/ 7992222 h 8006703"/>
              <a:gd name="connsiteX4" fmla="*/ 0 w 12278317"/>
              <a:gd name="connsiteY4" fmla="*/ 8006703 h 8006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78317" h="8006703">
                <a:moveTo>
                  <a:pt x="0" y="8006703"/>
                </a:moveTo>
                <a:lnTo>
                  <a:pt x="9507720" y="3470"/>
                </a:lnTo>
                <a:lnTo>
                  <a:pt x="12278317" y="0"/>
                </a:lnTo>
                <a:lnTo>
                  <a:pt x="12278317" y="7992222"/>
                </a:lnTo>
                <a:lnTo>
                  <a:pt x="0" y="8006703"/>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35" name="组合 34"/>
          <p:cNvGrpSpPr/>
          <p:nvPr/>
        </p:nvGrpSpPr>
        <p:grpSpPr>
          <a:xfrm>
            <a:off x="874713" y="304800"/>
            <a:ext cx="1182909" cy="850419"/>
            <a:chOff x="874713" y="304800"/>
            <a:chExt cx="1182909" cy="850419"/>
          </a:xfrm>
        </p:grpSpPr>
        <p:sp>
          <p:nvSpPr>
            <p:cNvPr id="36" name="矩形 16"/>
            <p:cNvSpPr/>
            <p:nvPr/>
          </p:nvSpPr>
          <p:spPr>
            <a:xfrm rot="1800000">
              <a:off x="1221209" y="681766"/>
              <a:ext cx="836413" cy="473453"/>
            </a:xfrm>
            <a:custGeom>
              <a:avLst/>
              <a:gdLst>
                <a:gd name="connsiteX0" fmla="*/ 0 w 1504748"/>
                <a:gd name="connsiteY0" fmla="*/ 0 h 465789"/>
                <a:gd name="connsiteX1" fmla="*/ 1504748 w 1504748"/>
                <a:gd name="connsiteY1" fmla="*/ 0 h 465789"/>
                <a:gd name="connsiteX2" fmla="*/ 1504748 w 1504748"/>
                <a:gd name="connsiteY2" fmla="*/ 465789 h 465789"/>
                <a:gd name="connsiteX3" fmla="*/ 0 w 1504748"/>
                <a:gd name="connsiteY3" fmla="*/ 465789 h 465789"/>
                <a:gd name="connsiteX4" fmla="*/ 0 w 1504748"/>
                <a:gd name="connsiteY4" fmla="*/ 0 h 465789"/>
                <a:gd name="connsiteX0" fmla="*/ 0 w 1504748"/>
                <a:gd name="connsiteY0" fmla="*/ 5104 h 470893"/>
                <a:gd name="connsiteX1" fmla="*/ 342087 w 1504748"/>
                <a:gd name="connsiteY1" fmla="*/ 0 h 470893"/>
                <a:gd name="connsiteX2" fmla="*/ 1504748 w 1504748"/>
                <a:gd name="connsiteY2" fmla="*/ 5104 h 470893"/>
                <a:gd name="connsiteX3" fmla="*/ 1504748 w 1504748"/>
                <a:gd name="connsiteY3" fmla="*/ 470893 h 470893"/>
                <a:gd name="connsiteX4" fmla="*/ 0 w 1504748"/>
                <a:gd name="connsiteY4" fmla="*/ 470893 h 470893"/>
                <a:gd name="connsiteX5" fmla="*/ 0 w 1504748"/>
                <a:gd name="connsiteY5" fmla="*/ 5104 h 470893"/>
                <a:gd name="connsiteX0" fmla="*/ 0 w 1504748"/>
                <a:gd name="connsiteY0" fmla="*/ 5104 h 473453"/>
                <a:gd name="connsiteX1" fmla="*/ 342087 w 1504748"/>
                <a:gd name="connsiteY1" fmla="*/ 0 h 473453"/>
                <a:gd name="connsiteX2" fmla="*/ 1504748 w 1504748"/>
                <a:gd name="connsiteY2" fmla="*/ 5104 h 473453"/>
                <a:gd name="connsiteX3" fmla="*/ 1504748 w 1504748"/>
                <a:gd name="connsiteY3" fmla="*/ 470893 h 473453"/>
                <a:gd name="connsiteX4" fmla="*/ 322141 w 1504748"/>
                <a:gd name="connsiteY4" fmla="*/ 473453 h 473453"/>
                <a:gd name="connsiteX5" fmla="*/ 0 w 1504748"/>
                <a:gd name="connsiteY5" fmla="*/ 470893 h 473453"/>
                <a:gd name="connsiteX6" fmla="*/ 0 w 1504748"/>
                <a:gd name="connsiteY6" fmla="*/ 5104 h 473453"/>
                <a:gd name="connsiteX0" fmla="*/ 0 w 1504748"/>
                <a:gd name="connsiteY0" fmla="*/ 5104 h 473453"/>
                <a:gd name="connsiteX1" fmla="*/ 342087 w 1504748"/>
                <a:gd name="connsiteY1" fmla="*/ 0 h 473453"/>
                <a:gd name="connsiteX2" fmla="*/ 1504748 w 1504748"/>
                <a:gd name="connsiteY2" fmla="*/ 5104 h 473453"/>
                <a:gd name="connsiteX3" fmla="*/ 1504748 w 1504748"/>
                <a:gd name="connsiteY3" fmla="*/ 470893 h 473453"/>
                <a:gd name="connsiteX4" fmla="*/ 322141 w 1504748"/>
                <a:gd name="connsiteY4" fmla="*/ 473453 h 473453"/>
                <a:gd name="connsiteX5" fmla="*/ 0 w 1504748"/>
                <a:gd name="connsiteY5" fmla="*/ 5104 h 473453"/>
                <a:gd name="connsiteX0" fmla="*/ 0 w 1182607"/>
                <a:gd name="connsiteY0" fmla="*/ 473453 h 473453"/>
                <a:gd name="connsiteX1" fmla="*/ 19946 w 1182607"/>
                <a:gd name="connsiteY1" fmla="*/ 0 h 473453"/>
                <a:gd name="connsiteX2" fmla="*/ 1182607 w 1182607"/>
                <a:gd name="connsiteY2" fmla="*/ 5104 h 473453"/>
                <a:gd name="connsiteX3" fmla="*/ 1182607 w 1182607"/>
                <a:gd name="connsiteY3" fmla="*/ 470893 h 473453"/>
                <a:gd name="connsiteX4" fmla="*/ 0 w 1182607"/>
                <a:gd name="connsiteY4" fmla="*/ 473453 h 473453"/>
                <a:gd name="connsiteX0" fmla="*/ 0 w 1182607"/>
                <a:gd name="connsiteY0" fmla="*/ 473453 h 473453"/>
                <a:gd name="connsiteX1" fmla="*/ 187993 w 1182607"/>
                <a:gd name="connsiteY1" fmla="*/ 240265 h 473453"/>
                <a:gd name="connsiteX2" fmla="*/ 19946 w 1182607"/>
                <a:gd name="connsiteY2" fmla="*/ 0 h 473453"/>
                <a:gd name="connsiteX3" fmla="*/ 1182607 w 1182607"/>
                <a:gd name="connsiteY3" fmla="*/ 5104 h 473453"/>
                <a:gd name="connsiteX4" fmla="*/ 1182607 w 1182607"/>
                <a:gd name="connsiteY4" fmla="*/ 470893 h 473453"/>
                <a:gd name="connsiteX5" fmla="*/ 0 w 1182607"/>
                <a:gd name="connsiteY5" fmla="*/ 473453 h 47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2607" h="473453">
                  <a:moveTo>
                    <a:pt x="0" y="473453"/>
                  </a:moveTo>
                  <a:cubicBezTo>
                    <a:pt x="3995" y="397823"/>
                    <a:pt x="183998" y="315895"/>
                    <a:pt x="187993" y="240265"/>
                  </a:cubicBezTo>
                  <a:lnTo>
                    <a:pt x="19946" y="0"/>
                  </a:lnTo>
                  <a:lnTo>
                    <a:pt x="1182607" y="5104"/>
                  </a:lnTo>
                  <a:lnTo>
                    <a:pt x="1182607" y="470893"/>
                  </a:lnTo>
                  <a:lnTo>
                    <a:pt x="0" y="473453"/>
                  </a:lnTo>
                  <a:close/>
                </a:path>
              </a:pathLst>
            </a:custGeom>
            <a:gradFill flip="none" rotWithShape="1">
              <a:gsLst>
                <a:gs pos="0">
                  <a:schemeClr val="bg1">
                    <a:lumMod val="85000"/>
                    <a:alpha val="50000"/>
                  </a:schemeClr>
                </a:gs>
                <a:gs pos="84600">
                  <a:schemeClr val="bg1">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874713" y="304800"/>
              <a:ext cx="834118" cy="834118"/>
            </a:xfrm>
            <a:custGeom>
              <a:avLst/>
              <a:gdLst>
                <a:gd name="connsiteX0" fmla="*/ 0 w 834118"/>
                <a:gd name="connsiteY0" fmla="*/ 563336 h 834118"/>
                <a:gd name="connsiteX1" fmla="*/ 23764 w 834118"/>
                <a:gd name="connsiteY1" fmla="*/ 563336 h 834118"/>
                <a:gd name="connsiteX2" fmla="*/ 23764 w 834118"/>
                <a:gd name="connsiteY2" fmla="*/ 810354 h 834118"/>
                <a:gd name="connsiteX3" fmla="*/ 810354 w 834118"/>
                <a:gd name="connsiteY3" fmla="*/ 810354 h 834118"/>
                <a:gd name="connsiteX4" fmla="*/ 810354 w 834118"/>
                <a:gd name="connsiteY4" fmla="*/ 563336 h 834118"/>
                <a:gd name="connsiteX5" fmla="*/ 834118 w 834118"/>
                <a:gd name="connsiteY5" fmla="*/ 563336 h 834118"/>
                <a:gd name="connsiteX6" fmla="*/ 834118 w 834118"/>
                <a:gd name="connsiteY6" fmla="*/ 834118 h 834118"/>
                <a:gd name="connsiteX7" fmla="*/ 0 w 834118"/>
                <a:gd name="connsiteY7" fmla="*/ 834118 h 834118"/>
                <a:gd name="connsiteX8" fmla="*/ 0 w 834118"/>
                <a:gd name="connsiteY8" fmla="*/ 0 h 834118"/>
                <a:gd name="connsiteX9" fmla="*/ 834118 w 834118"/>
                <a:gd name="connsiteY9" fmla="*/ 0 h 834118"/>
                <a:gd name="connsiteX10" fmla="*/ 834118 w 834118"/>
                <a:gd name="connsiteY10" fmla="*/ 270782 h 834118"/>
                <a:gd name="connsiteX11" fmla="*/ 810354 w 834118"/>
                <a:gd name="connsiteY11" fmla="*/ 270782 h 834118"/>
                <a:gd name="connsiteX12" fmla="*/ 810354 w 834118"/>
                <a:gd name="connsiteY12" fmla="*/ 23764 h 834118"/>
                <a:gd name="connsiteX13" fmla="*/ 23764 w 834118"/>
                <a:gd name="connsiteY13" fmla="*/ 23764 h 834118"/>
                <a:gd name="connsiteX14" fmla="*/ 23764 w 834118"/>
                <a:gd name="connsiteY14" fmla="*/ 270782 h 834118"/>
                <a:gd name="connsiteX15" fmla="*/ 0 w 834118"/>
                <a:gd name="connsiteY15" fmla="*/ 270782 h 83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4118" h="834118">
                  <a:moveTo>
                    <a:pt x="0" y="563336"/>
                  </a:moveTo>
                  <a:lnTo>
                    <a:pt x="23764" y="563336"/>
                  </a:lnTo>
                  <a:lnTo>
                    <a:pt x="23764" y="810354"/>
                  </a:lnTo>
                  <a:lnTo>
                    <a:pt x="810354" y="810354"/>
                  </a:lnTo>
                  <a:lnTo>
                    <a:pt x="810354" y="563336"/>
                  </a:lnTo>
                  <a:lnTo>
                    <a:pt x="834118" y="563336"/>
                  </a:lnTo>
                  <a:lnTo>
                    <a:pt x="834118" y="834118"/>
                  </a:lnTo>
                  <a:lnTo>
                    <a:pt x="0" y="834118"/>
                  </a:lnTo>
                  <a:close/>
                  <a:moveTo>
                    <a:pt x="0" y="0"/>
                  </a:moveTo>
                  <a:lnTo>
                    <a:pt x="834118" y="0"/>
                  </a:lnTo>
                  <a:lnTo>
                    <a:pt x="834118" y="270782"/>
                  </a:lnTo>
                  <a:lnTo>
                    <a:pt x="810354" y="270782"/>
                  </a:lnTo>
                  <a:lnTo>
                    <a:pt x="810354" y="23764"/>
                  </a:lnTo>
                  <a:lnTo>
                    <a:pt x="23764" y="23764"/>
                  </a:lnTo>
                  <a:lnTo>
                    <a:pt x="23764" y="270782"/>
                  </a:lnTo>
                  <a:lnTo>
                    <a:pt x="0" y="2707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13"/>
            <p:cNvSpPr/>
            <p:nvPr/>
          </p:nvSpPr>
          <p:spPr>
            <a:xfrm>
              <a:off x="1055688" y="485775"/>
              <a:ext cx="472168" cy="472168"/>
            </a:xfrm>
            <a:custGeom>
              <a:avLst/>
              <a:gdLst>
                <a:gd name="connsiteX0" fmla="*/ 119063 w 330200"/>
                <a:gd name="connsiteY0" fmla="*/ 93662 h 330200"/>
                <a:gd name="connsiteX1" fmla="*/ 119063 w 330200"/>
                <a:gd name="connsiteY1" fmla="*/ 230187 h 330200"/>
                <a:gd name="connsiteX2" fmla="*/ 244476 w 330200"/>
                <a:gd name="connsiteY2" fmla="*/ 161925 h 330200"/>
                <a:gd name="connsiteX3" fmla="*/ 165100 w 330200"/>
                <a:gd name="connsiteY3" fmla="*/ 0 h 330200"/>
                <a:gd name="connsiteX4" fmla="*/ 330200 w 330200"/>
                <a:gd name="connsiteY4" fmla="*/ 165100 h 330200"/>
                <a:gd name="connsiteX5" fmla="*/ 165100 w 330200"/>
                <a:gd name="connsiteY5" fmla="*/ 330200 h 330200"/>
                <a:gd name="connsiteX6" fmla="*/ 0 w 330200"/>
                <a:gd name="connsiteY6" fmla="*/ 165100 h 330200"/>
                <a:gd name="connsiteX7" fmla="*/ 165100 w 330200"/>
                <a:gd name="connsiteY7"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200" h="330200">
                  <a:moveTo>
                    <a:pt x="119063" y="93662"/>
                  </a:moveTo>
                  <a:lnTo>
                    <a:pt x="119063" y="230187"/>
                  </a:lnTo>
                  <a:lnTo>
                    <a:pt x="244476" y="161925"/>
                  </a:lnTo>
                  <a:close/>
                  <a:moveTo>
                    <a:pt x="165100" y="0"/>
                  </a:moveTo>
                  <a:cubicBezTo>
                    <a:pt x="256282" y="0"/>
                    <a:pt x="330200" y="73918"/>
                    <a:pt x="330200" y="165100"/>
                  </a:cubicBezTo>
                  <a:cubicBezTo>
                    <a:pt x="330200" y="256282"/>
                    <a:pt x="256282" y="330200"/>
                    <a:pt x="165100" y="330200"/>
                  </a:cubicBezTo>
                  <a:cubicBezTo>
                    <a:pt x="73918" y="330200"/>
                    <a:pt x="0" y="256282"/>
                    <a:pt x="0" y="165100"/>
                  </a:cubicBezTo>
                  <a:cubicBezTo>
                    <a:pt x="0" y="73918"/>
                    <a:pt x="73918" y="0"/>
                    <a:pt x="1651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39" name="文本框 38"/>
          <p:cNvSpPr txBox="1"/>
          <p:nvPr/>
        </p:nvSpPr>
        <p:spPr>
          <a:xfrm>
            <a:off x="1992992" y="446990"/>
            <a:ext cx="4538422" cy="584775"/>
          </a:xfrm>
          <a:prstGeom prst="rect">
            <a:avLst/>
          </a:prstGeom>
          <a:noFill/>
        </p:spPr>
        <p:txBody>
          <a:bodyPr wrap="none" rtlCol="0">
            <a:spAutoFit/>
            <a:scene3d>
              <a:camera prst="orthographicFront"/>
              <a:lightRig rig="threePt" dir="t"/>
            </a:scene3d>
            <a:sp3d contourW="12700"/>
          </a:bodyPr>
          <a:lstStyle/>
          <a:p>
            <a:pPr lvl="0">
              <a:defRPr/>
            </a:pPr>
            <a:r>
              <a:rPr lang="zh-TW" altLang="en-US" sz="3200" b="1" dirty="0">
                <a:solidFill>
                  <a:prstClr val="black"/>
                </a:solidFill>
              </a:rPr>
              <a:t>中秋節的習俗</a:t>
            </a:r>
            <a:r>
              <a:rPr lang="en-US" altLang="zh-TW" sz="3200" b="1" dirty="0">
                <a:solidFill>
                  <a:prstClr val="black"/>
                </a:solidFill>
              </a:rPr>
              <a:t>- </a:t>
            </a:r>
            <a:r>
              <a:rPr lang="zh-TW" altLang="en-US" sz="3200" b="1" dirty="0">
                <a:solidFill>
                  <a:prstClr val="black"/>
                </a:solidFill>
              </a:rPr>
              <a:t>應節活動</a:t>
            </a:r>
            <a:endParaRPr lang="zh-CN" altLang="en-US" sz="3200" b="1" dirty="0">
              <a:solidFill>
                <a:prstClr val="black"/>
              </a:solidFill>
            </a:endParaRPr>
          </a:p>
        </p:txBody>
      </p:sp>
      <p:grpSp>
        <p:nvGrpSpPr>
          <p:cNvPr id="52" name="组合 51"/>
          <p:cNvGrpSpPr/>
          <p:nvPr/>
        </p:nvGrpSpPr>
        <p:grpSpPr>
          <a:xfrm>
            <a:off x="2716248" y="4498467"/>
            <a:ext cx="13675830" cy="3852301"/>
            <a:chOff x="2716248" y="4498467"/>
            <a:chExt cx="13675830" cy="3852301"/>
          </a:xfrm>
        </p:grpSpPr>
        <p:sp>
          <p:nvSpPr>
            <p:cNvPr id="42" name="矩形 41"/>
            <p:cNvSpPr/>
            <p:nvPr/>
          </p:nvSpPr>
          <p:spPr>
            <a:xfrm rot="1800000">
              <a:off x="2716248" y="5827991"/>
              <a:ext cx="8666256" cy="2522777"/>
            </a:xfrm>
            <a:custGeom>
              <a:avLst/>
              <a:gdLst>
                <a:gd name="connsiteX0" fmla="*/ 0 w 13677900"/>
                <a:gd name="connsiteY0" fmla="*/ 0 h 2507801"/>
                <a:gd name="connsiteX1" fmla="*/ 13677900 w 13677900"/>
                <a:gd name="connsiteY1" fmla="*/ 0 h 2507801"/>
                <a:gd name="connsiteX2" fmla="*/ 13677900 w 13677900"/>
                <a:gd name="connsiteY2" fmla="*/ 2507801 h 2507801"/>
                <a:gd name="connsiteX3" fmla="*/ 0 w 13677900"/>
                <a:gd name="connsiteY3" fmla="*/ 2507801 h 2507801"/>
                <a:gd name="connsiteX4" fmla="*/ 0 w 13677900"/>
                <a:gd name="connsiteY4" fmla="*/ 0 h 2507801"/>
                <a:gd name="connsiteX0" fmla="*/ 0 w 13677900"/>
                <a:gd name="connsiteY0" fmla="*/ 8044 h 2515845"/>
                <a:gd name="connsiteX1" fmla="*/ 5679555 w 13677900"/>
                <a:gd name="connsiteY1" fmla="*/ 0 h 2515845"/>
                <a:gd name="connsiteX2" fmla="*/ 13677900 w 13677900"/>
                <a:gd name="connsiteY2" fmla="*/ 8044 h 2515845"/>
                <a:gd name="connsiteX3" fmla="*/ 13677900 w 13677900"/>
                <a:gd name="connsiteY3" fmla="*/ 2515845 h 2515845"/>
                <a:gd name="connsiteX4" fmla="*/ 0 w 13677900"/>
                <a:gd name="connsiteY4" fmla="*/ 2515845 h 2515845"/>
                <a:gd name="connsiteX5" fmla="*/ 0 w 13677900"/>
                <a:gd name="connsiteY5" fmla="*/ 8044 h 2515845"/>
                <a:gd name="connsiteX0" fmla="*/ 0 w 13677900"/>
                <a:gd name="connsiteY0" fmla="*/ 8044 h 2522777"/>
                <a:gd name="connsiteX1" fmla="*/ 5679555 w 13677900"/>
                <a:gd name="connsiteY1" fmla="*/ 0 h 2522777"/>
                <a:gd name="connsiteX2" fmla="*/ 13677900 w 13677900"/>
                <a:gd name="connsiteY2" fmla="*/ 8044 h 2522777"/>
                <a:gd name="connsiteX3" fmla="*/ 13677900 w 13677900"/>
                <a:gd name="connsiteY3" fmla="*/ 2515845 h 2522777"/>
                <a:gd name="connsiteX4" fmla="*/ 5011644 w 13677900"/>
                <a:gd name="connsiteY4" fmla="*/ 2522777 h 2522777"/>
                <a:gd name="connsiteX5" fmla="*/ 0 w 13677900"/>
                <a:gd name="connsiteY5" fmla="*/ 2515845 h 2522777"/>
                <a:gd name="connsiteX6" fmla="*/ 0 w 13677900"/>
                <a:gd name="connsiteY6" fmla="*/ 8044 h 2522777"/>
                <a:gd name="connsiteX0" fmla="*/ 0 w 13677900"/>
                <a:gd name="connsiteY0" fmla="*/ 2515845 h 2522777"/>
                <a:gd name="connsiteX1" fmla="*/ 5679555 w 13677900"/>
                <a:gd name="connsiteY1" fmla="*/ 0 h 2522777"/>
                <a:gd name="connsiteX2" fmla="*/ 13677900 w 13677900"/>
                <a:gd name="connsiteY2" fmla="*/ 8044 h 2522777"/>
                <a:gd name="connsiteX3" fmla="*/ 13677900 w 13677900"/>
                <a:gd name="connsiteY3" fmla="*/ 2515845 h 2522777"/>
                <a:gd name="connsiteX4" fmla="*/ 5011644 w 13677900"/>
                <a:gd name="connsiteY4" fmla="*/ 2522777 h 2522777"/>
                <a:gd name="connsiteX5" fmla="*/ 0 w 13677900"/>
                <a:gd name="connsiteY5" fmla="*/ 2515845 h 2522777"/>
                <a:gd name="connsiteX0" fmla="*/ 0 w 8666256"/>
                <a:gd name="connsiteY0" fmla="*/ 2522777 h 2522777"/>
                <a:gd name="connsiteX1" fmla="*/ 667911 w 8666256"/>
                <a:gd name="connsiteY1" fmla="*/ 0 h 2522777"/>
                <a:gd name="connsiteX2" fmla="*/ 8666256 w 8666256"/>
                <a:gd name="connsiteY2" fmla="*/ 8044 h 2522777"/>
                <a:gd name="connsiteX3" fmla="*/ 8666256 w 8666256"/>
                <a:gd name="connsiteY3" fmla="*/ 2515845 h 2522777"/>
                <a:gd name="connsiteX4" fmla="*/ 0 w 8666256"/>
                <a:gd name="connsiteY4" fmla="*/ 2522777 h 2522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6256" h="2522777">
                  <a:moveTo>
                    <a:pt x="0" y="2522777"/>
                  </a:moveTo>
                  <a:lnTo>
                    <a:pt x="667911" y="0"/>
                  </a:lnTo>
                  <a:lnTo>
                    <a:pt x="8666256" y="8044"/>
                  </a:lnTo>
                  <a:lnTo>
                    <a:pt x="8666256" y="2515845"/>
                  </a:lnTo>
                  <a:lnTo>
                    <a:pt x="0" y="2522777"/>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3" name="矩形 41"/>
            <p:cNvSpPr/>
            <p:nvPr/>
          </p:nvSpPr>
          <p:spPr>
            <a:xfrm rot="1800000">
              <a:off x="5234068" y="5827991"/>
              <a:ext cx="8666256" cy="2522777"/>
            </a:xfrm>
            <a:custGeom>
              <a:avLst/>
              <a:gdLst>
                <a:gd name="connsiteX0" fmla="*/ 0 w 13677900"/>
                <a:gd name="connsiteY0" fmla="*/ 0 h 2507801"/>
                <a:gd name="connsiteX1" fmla="*/ 13677900 w 13677900"/>
                <a:gd name="connsiteY1" fmla="*/ 0 h 2507801"/>
                <a:gd name="connsiteX2" fmla="*/ 13677900 w 13677900"/>
                <a:gd name="connsiteY2" fmla="*/ 2507801 h 2507801"/>
                <a:gd name="connsiteX3" fmla="*/ 0 w 13677900"/>
                <a:gd name="connsiteY3" fmla="*/ 2507801 h 2507801"/>
                <a:gd name="connsiteX4" fmla="*/ 0 w 13677900"/>
                <a:gd name="connsiteY4" fmla="*/ 0 h 2507801"/>
                <a:gd name="connsiteX0" fmla="*/ 0 w 13677900"/>
                <a:gd name="connsiteY0" fmla="*/ 8044 h 2515845"/>
                <a:gd name="connsiteX1" fmla="*/ 5679555 w 13677900"/>
                <a:gd name="connsiteY1" fmla="*/ 0 h 2515845"/>
                <a:gd name="connsiteX2" fmla="*/ 13677900 w 13677900"/>
                <a:gd name="connsiteY2" fmla="*/ 8044 h 2515845"/>
                <a:gd name="connsiteX3" fmla="*/ 13677900 w 13677900"/>
                <a:gd name="connsiteY3" fmla="*/ 2515845 h 2515845"/>
                <a:gd name="connsiteX4" fmla="*/ 0 w 13677900"/>
                <a:gd name="connsiteY4" fmla="*/ 2515845 h 2515845"/>
                <a:gd name="connsiteX5" fmla="*/ 0 w 13677900"/>
                <a:gd name="connsiteY5" fmla="*/ 8044 h 2515845"/>
                <a:gd name="connsiteX0" fmla="*/ 0 w 13677900"/>
                <a:gd name="connsiteY0" fmla="*/ 8044 h 2522777"/>
                <a:gd name="connsiteX1" fmla="*/ 5679555 w 13677900"/>
                <a:gd name="connsiteY1" fmla="*/ 0 h 2522777"/>
                <a:gd name="connsiteX2" fmla="*/ 13677900 w 13677900"/>
                <a:gd name="connsiteY2" fmla="*/ 8044 h 2522777"/>
                <a:gd name="connsiteX3" fmla="*/ 13677900 w 13677900"/>
                <a:gd name="connsiteY3" fmla="*/ 2515845 h 2522777"/>
                <a:gd name="connsiteX4" fmla="*/ 5011644 w 13677900"/>
                <a:gd name="connsiteY4" fmla="*/ 2522777 h 2522777"/>
                <a:gd name="connsiteX5" fmla="*/ 0 w 13677900"/>
                <a:gd name="connsiteY5" fmla="*/ 2515845 h 2522777"/>
                <a:gd name="connsiteX6" fmla="*/ 0 w 13677900"/>
                <a:gd name="connsiteY6" fmla="*/ 8044 h 2522777"/>
                <a:gd name="connsiteX0" fmla="*/ 0 w 13677900"/>
                <a:gd name="connsiteY0" fmla="*/ 2515845 h 2522777"/>
                <a:gd name="connsiteX1" fmla="*/ 5679555 w 13677900"/>
                <a:gd name="connsiteY1" fmla="*/ 0 h 2522777"/>
                <a:gd name="connsiteX2" fmla="*/ 13677900 w 13677900"/>
                <a:gd name="connsiteY2" fmla="*/ 8044 h 2522777"/>
                <a:gd name="connsiteX3" fmla="*/ 13677900 w 13677900"/>
                <a:gd name="connsiteY3" fmla="*/ 2515845 h 2522777"/>
                <a:gd name="connsiteX4" fmla="*/ 5011644 w 13677900"/>
                <a:gd name="connsiteY4" fmla="*/ 2522777 h 2522777"/>
                <a:gd name="connsiteX5" fmla="*/ 0 w 13677900"/>
                <a:gd name="connsiteY5" fmla="*/ 2515845 h 2522777"/>
                <a:gd name="connsiteX0" fmla="*/ 0 w 8666256"/>
                <a:gd name="connsiteY0" fmla="*/ 2522777 h 2522777"/>
                <a:gd name="connsiteX1" fmla="*/ 667911 w 8666256"/>
                <a:gd name="connsiteY1" fmla="*/ 0 h 2522777"/>
                <a:gd name="connsiteX2" fmla="*/ 8666256 w 8666256"/>
                <a:gd name="connsiteY2" fmla="*/ 8044 h 2522777"/>
                <a:gd name="connsiteX3" fmla="*/ 8666256 w 8666256"/>
                <a:gd name="connsiteY3" fmla="*/ 2515845 h 2522777"/>
                <a:gd name="connsiteX4" fmla="*/ 0 w 8666256"/>
                <a:gd name="connsiteY4" fmla="*/ 2522777 h 2522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6256" h="2522777">
                  <a:moveTo>
                    <a:pt x="0" y="2522777"/>
                  </a:moveTo>
                  <a:lnTo>
                    <a:pt x="667911" y="0"/>
                  </a:lnTo>
                  <a:lnTo>
                    <a:pt x="8666256" y="8044"/>
                  </a:lnTo>
                  <a:lnTo>
                    <a:pt x="8666256" y="2515845"/>
                  </a:lnTo>
                  <a:lnTo>
                    <a:pt x="0" y="2522777"/>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4" name="矩形 41"/>
            <p:cNvSpPr/>
            <p:nvPr/>
          </p:nvSpPr>
          <p:spPr>
            <a:xfrm rot="1800000">
              <a:off x="7725822" y="5827991"/>
              <a:ext cx="8666256" cy="2522777"/>
            </a:xfrm>
            <a:custGeom>
              <a:avLst/>
              <a:gdLst>
                <a:gd name="connsiteX0" fmla="*/ 0 w 13677900"/>
                <a:gd name="connsiteY0" fmla="*/ 0 h 2507801"/>
                <a:gd name="connsiteX1" fmla="*/ 13677900 w 13677900"/>
                <a:gd name="connsiteY1" fmla="*/ 0 h 2507801"/>
                <a:gd name="connsiteX2" fmla="*/ 13677900 w 13677900"/>
                <a:gd name="connsiteY2" fmla="*/ 2507801 h 2507801"/>
                <a:gd name="connsiteX3" fmla="*/ 0 w 13677900"/>
                <a:gd name="connsiteY3" fmla="*/ 2507801 h 2507801"/>
                <a:gd name="connsiteX4" fmla="*/ 0 w 13677900"/>
                <a:gd name="connsiteY4" fmla="*/ 0 h 2507801"/>
                <a:gd name="connsiteX0" fmla="*/ 0 w 13677900"/>
                <a:gd name="connsiteY0" fmla="*/ 8044 h 2515845"/>
                <a:gd name="connsiteX1" fmla="*/ 5679555 w 13677900"/>
                <a:gd name="connsiteY1" fmla="*/ 0 h 2515845"/>
                <a:gd name="connsiteX2" fmla="*/ 13677900 w 13677900"/>
                <a:gd name="connsiteY2" fmla="*/ 8044 h 2515845"/>
                <a:gd name="connsiteX3" fmla="*/ 13677900 w 13677900"/>
                <a:gd name="connsiteY3" fmla="*/ 2515845 h 2515845"/>
                <a:gd name="connsiteX4" fmla="*/ 0 w 13677900"/>
                <a:gd name="connsiteY4" fmla="*/ 2515845 h 2515845"/>
                <a:gd name="connsiteX5" fmla="*/ 0 w 13677900"/>
                <a:gd name="connsiteY5" fmla="*/ 8044 h 2515845"/>
                <a:gd name="connsiteX0" fmla="*/ 0 w 13677900"/>
                <a:gd name="connsiteY0" fmla="*/ 8044 h 2522777"/>
                <a:gd name="connsiteX1" fmla="*/ 5679555 w 13677900"/>
                <a:gd name="connsiteY1" fmla="*/ 0 h 2522777"/>
                <a:gd name="connsiteX2" fmla="*/ 13677900 w 13677900"/>
                <a:gd name="connsiteY2" fmla="*/ 8044 h 2522777"/>
                <a:gd name="connsiteX3" fmla="*/ 13677900 w 13677900"/>
                <a:gd name="connsiteY3" fmla="*/ 2515845 h 2522777"/>
                <a:gd name="connsiteX4" fmla="*/ 5011644 w 13677900"/>
                <a:gd name="connsiteY4" fmla="*/ 2522777 h 2522777"/>
                <a:gd name="connsiteX5" fmla="*/ 0 w 13677900"/>
                <a:gd name="connsiteY5" fmla="*/ 2515845 h 2522777"/>
                <a:gd name="connsiteX6" fmla="*/ 0 w 13677900"/>
                <a:gd name="connsiteY6" fmla="*/ 8044 h 2522777"/>
                <a:gd name="connsiteX0" fmla="*/ 0 w 13677900"/>
                <a:gd name="connsiteY0" fmla="*/ 2515845 h 2522777"/>
                <a:gd name="connsiteX1" fmla="*/ 5679555 w 13677900"/>
                <a:gd name="connsiteY1" fmla="*/ 0 h 2522777"/>
                <a:gd name="connsiteX2" fmla="*/ 13677900 w 13677900"/>
                <a:gd name="connsiteY2" fmla="*/ 8044 h 2522777"/>
                <a:gd name="connsiteX3" fmla="*/ 13677900 w 13677900"/>
                <a:gd name="connsiteY3" fmla="*/ 2515845 h 2522777"/>
                <a:gd name="connsiteX4" fmla="*/ 5011644 w 13677900"/>
                <a:gd name="connsiteY4" fmla="*/ 2522777 h 2522777"/>
                <a:gd name="connsiteX5" fmla="*/ 0 w 13677900"/>
                <a:gd name="connsiteY5" fmla="*/ 2515845 h 2522777"/>
                <a:gd name="connsiteX0" fmla="*/ 0 w 8666256"/>
                <a:gd name="connsiteY0" fmla="*/ 2522777 h 2522777"/>
                <a:gd name="connsiteX1" fmla="*/ 667911 w 8666256"/>
                <a:gd name="connsiteY1" fmla="*/ 0 h 2522777"/>
                <a:gd name="connsiteX2" fmla="*/ 8666256 w 8666256"/>
                <a:gd name="connsiteY2" fmla="*/ 8044 h 2522777"/>
                <a:gd name="connsiteX3" fmla="*/ 8666256 w 8666256"/>
                <a:gd name="connsiteY3" fmla="*/ 2515845 h 2522777"/>
                <a:gd name="connsiteX4" fmla="*/ 0 w 8666256"/>
                <a:gd name="connsiteY4" fmla="*/ 2522777 h 2522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6256" h="2522777">
                  <a:moveTo>
                    <a:pt x="0" y="2522777"/>
                  </a:moveTo>
                  <a:lnTo>
                    <a:pt x="667911" y="0"/>
                  </a:lnTo>
                  <a:lnTo>
                    <a:pt x="8666256" y="8044"/>
                  </a:lnTo>
                  <a:lnTo>
                    <a:pt x="8666256" y="2515845"/>
                  </a:lnTo>
                  <a:lnTo>
                    <a:pt x="0" y="2522777"/>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8" name="矩形 47">
              <a:extLst>
                <a:ext uri="{FF2B5EF4-FFF2-40B4-BE49-F238E27FC236}">
                  <a16:creationId xmlns:a16="http://schemas.microsoft.com/office/drawing/2014/main" id="{E3EB1709-6D20-4440-8800-976CC5E9712E}"/>
                </a:ext>
              </a:extLst>
            </p:cNvPr>
            <p:cNvSpPr/>
            <p:nvPr/>
          </p:nvSpPr>
          <p:spPr>
            <a:xfrm>
              <a:off x="2768511" y="4498467"/>
              <a:ext cx="1646073" cy="1200329"/>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solidFill>
                </a:rPr>
                <a:t>用户可以在投影仪或者计算机上进行演示也可以将演示文稿打印出来制作成胶片以便应用到更广泛</a:t>
              </a:r>
            </a:p>
          </p:txBody>
        </p:sp>
        <p:sp>
          <p:nvSpPr>
            <p:cNvPr id="50" name="矩形 49">
              <a:extLst>
                <a:ext uri="{FF2B5EF4-FFF2-40B4-BE49-F238E27FC236}">
                  <a16:creationId xmlns:a16="http://schemas.microsoft.com/office/drawing/2014/main" id="{E3EB1709-6D20-4440-8800-976CC5E9712E}"/>
                </a:ext>
              </a:extLst>
            </p:cNvPr>
            <p:cNvSpPr/>
            <p:nvPr/>
          </p:nvSpPr>
          <p:spPr>
            <a:xfrm>
              <a:off x="5272963" y="4498467"/>
              <a:ext cx="1646073" cy="1200329"/>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solidFill>
                </a:rPr>
                <a:t>用户可以在投影仪或者计算机上进行演示也可以将演示文稿打印出来制作成胶片以便应用到更广泛</a:t>
              </a:r>
            </a:p>
          </p:txBody>
        </p:sp>
        <p:sp>
          <p:nvSpPr>
            <p:cNvPr id="51" name="矩形 50">
              <a:extLst>
                <a:ext uri="{FF2B5EF4-FFF2-40B4-BE49-F238E27FC236}">
                  <a16:creationId xmlns:a16="http://schemas.microsoft.com/office/drawing/2014/main" id="{E3EB1709-6D20-4440-8800-976CC5E9712E}"/>
                </a:ext>
              </a:extLst>
            </p:cNvPr>
            <p:cNvSpPr/>
            <p:nvPr/>
          </p:nvSpPr>
          <p:spPr>
            <a:xfrm>
              <a:off x="7777418" y="4498467"/>
              <a:ext cx="1646073" cy="1200329"/>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solidFill>
                </a:rPr>
                <a:t>用户可以在投影仪或者计算机上进行演示也可以将演示文稿打印出来制作成胶片以便应用到更广泛</a:t>
              </a:r>
            </a:p>
          </p:txBody>
        </p:sp>
      </p:grpSp>
      <p:pic>
        <p:nvPicPr>
          <p:cNvPr id="7170" name="Picture 2" descr="Image result for åä¸ åäº æäº®">
            <a:extLst>
              <a:ext uri="{FF2B5EF4-FFF2-40B4-BE49-F238E27FC236}">
                <a16:creationId xmlns:a16="http://schemas.microsoft.com/office/drawing/2014/main" id="{A392D716-8F1F-4975-8DA7-A55407EC97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875" y="1319893"/>
            <a:ext cx="5100782" cy="198080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lated image">
            <a:extLst>
              <a:ext uri="{FF2B5EF4-FFF2-40B4-BE49-F238E27FC236}">
                <a16:creationId xmlns:a16="http://schemas.microsoft.com/office/drawing/2014/main" id="{B33054C2-5A8E-4C41-8DC0-22EF42FDA31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0" b="8861"/>
          <a:stretch/>
        </p:blipFill>
        <p:spPr bwMode="auto">
          <a:xfrm>
            <a:off x="874713" y="3492966"/>
            <a:ext cx="5102944" cy="3106561"/>
          </a:xfrm>
          <a:prstGeom prst="rect">
            <a:avLst/>
          </a:prstGeom>
          <a:noFill/>
          <a:extLst>
            <a:ext uri="{909E8E84-426E-40DD-AFC4-6F175D3DCCD1}">
              <a14:hiddenFill xmlns:a14="http://schemas.microsoft.com/office/drawing/2010/main">
                <a:solidFill>
                  <a:srgbClr val="FFFFFF"/>
                </a:solidFill>
              </a14:hiddenFill>
            </a:ext>
          </a:extLst>
        </p:spPr>
      </p:pic>
      <p:sp>
        <p:nvSpPr>
          <p:cNvPr id="26" name="文本框 25">
            <a:extLst>
              <a:ext uri="{FF2B5EF4-FFF2-40B4-BE49-F238E27FC236}">
                <a16:creationId xmlns:a16="http://schemas.microsoft.com/office/drawing/2014/main" id="{5B523305-2EE6-4194-883A-31D373D33902}"/>
              </a:ext>
            </a:extLst>
          </p:cNvPr>
          <p:cNvSpPr txBox="1"/>
          <p:nvPr/>
        </p:nvSpPr>
        <p:spPr>
          <a:xfrm>
            <a:off x="6531414" y="1432838"/>
            <a:ext cx="3070071" cy="2123658"/>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TW" sz="4400" b="0" i="0" u="none" strike="noStrike" kern="1200" cap="none" spc="0" normalizeH="0" baseline="0" noProof="0" dirty="0">
                <a:ln>
                  <a:noFill/>
                </a:ln>
                <a:solidFill>
                  <a:prstClr val="black"/>
                </a:solidFill>
                <a:effectLst/>
                <a:uLnTx/>
                <a:uFillTx/>
                <a:latin typeface="Arial"/>
                <a:ea typeface="微软雅黑"/>
              </a:rPr>
              <a:t>1. </a:t>
            </a:r>
            <a:r>
              <a:rPr kumimoji="0" lang="zh-TW" altLang="en-US" sz="4400" b="0" i="0" u="none" strike="noStrike" kern="1200" cap="none" spc="0" normalizeH="0" baseline="0" noProof="0" dirty="0">
                <a:ln>
                  <a:noFill/>
                </a:ln>
                <a:solidFill>
                  <a:prstClr val="black"/>
                </a:solidFill>
                <a:effectLst/>
                <a:uLnTx/>
                <a:uFillTx/>
                <a:latin typeface="Arial"/>
                <a:ea typeface="微软雅黑"/>
              </a:rPr>
              <a:t>賞月</a:t>
            </a:r>
            <a:endParaRPr kumimoji="0" lang="en-HK" altLang="zh-TW" sz="4400" b="0" i="0" u="none" strike="noStrike" kern="1200" cap="none" spc="0" normalizeH="0" baseline="0" noProof="0" dirty="0">
              <a:ln>
                <a:noFill/>
              </a:ln>
              <a:solidFill>
                <a:prstClr val="black"/>
              </a:solidFill>
              <a:effectLst/>
              <a:uLnTx/>
              <a:uFillTx/>
              <a:latin typeface="Arial"/>
              <a:ea typeface="微软雅黑"/>
            </a:endParaRPr>
          </a:p>
          <a:p>
            <a:pPr>
              <a:defRPr/>
            </a:pPr>
            <a:r>
              <a:rPr kumimoji="0" lang="en-US" altLang="zh-TW" sz="4400" b="0" i="0" u="none" strike="noStrike" kern="1200" cap="none" spc="0" normalizeH="0" baseline="0" noProof="0" dirty="0">
                <a:ln>
                  <a:noFill/>
                </a:ln>
                <a:solidFill>
                  <a:prstClr val="black"/>
                </a:solidFill>
                <a:effectLst/>
                <a:uLnTx/>
                <a:uFillTx/>
                <a:latin typeface="Arial"/>
                <a:ea typeface="微软雅黑"/>
              </a:rPr>
              <a:t>2. </a:t>
            </a:r>
            <a:r>
              <a:rPr lang="zh-TW" altLang="en-US" sz="4400" dirty="0">
                <a:solidFill>
                  <a:prstClr val="black"/>
                </a:solidFill>
              </a:rPr>
              <a:t>觀賞花燈</a:t>
            </a:r>
            <a:endParaRPr lang="en-HK" altLang="zh-TW" sz="4400" dirty="0">
              <a:solidFill>
                <a:prstClr val="black"/>
              </a:solidFill>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altLang="zh-TW" sz="4400" dirty="0">
                <a:solidFill>
                  <a:prstClr val="black"/>
                </a:solidFill>
                <a:latin typeface="Arial"/>
                <a:ea typeface="微软雅黑"/>
              </a:rPr>
              <a:t>3. </a:t>
            </a:r>
            <a:r>
              <a:rPr lang="zh-TW" altLang="en-US" sz="4400" dirty="0">
                <a:solidFill>
                  <a:prstClr val="black"/>
                </a:solidFill>
                <a:latin typeface="Arial"/>
                <a:ea typeface="微软雅黑"/>
              </a:rPr>
              <a:t>猜燈謎</a:t>
            </a:r>
            <a:endParaRPr kumimoji="0" lang="zh-CN" altLang="en-US" sz="4400" b="0" i="0" u="none" strike="noStrike" kern="1200" cap="none" spc="0" normalizeH="0" baseline="0" noProof="0" dirty="0">
              <a:ln>
                <a:noFill/>
              </a:ln>
              <a:solidFill>
                <a:prstClr val="black"/>
              </a:solidFill>
              <a:effectLst/>
              <a:uLnTx/>
              <a:uFillTx/>
              <a:latin typeface="Arial"/>
              <a:ea typeface="微软雅黑"/>
            </a:endParaRPr>
          </a:p>
        </p:txBody>
      </p:sp>
      <p:pic>
        <p:nvPicPr>
          <p:cNvPr id="5122" name="Picture 2" descr="Image result for çè¬">
            <a:extLst>
              <a:ext uri="{FF2B5EF4-FFF2-40B4-BE49-F238E27FC236}">
                <a16:creationId xmlns:a16="http://schemas.microsoft.com/office/drawing/2014/main" id="{44F2DB16-139E-470B-A4A1-7029424B14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17544"/>
          <a:stretch>
            <a:fillRect/>
          </a:stretch>
        </p:blipFill>
        <p:spPr bwMode="auto">
          <a:xfrm>
            <a:off x="6886670" y="4067907"/>
            <a:ext cx="4538423" cy="2108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426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2" presetClass="entr" presetSubtype="6"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000" fill="hold"/>
                                        <p:tgtEl>
                                          <p:spTgt spid="52"/>
                                        </p:tgtEl>
                                        <p:attrNameLst>
                                          <p:attrName>ppt_x</p:attrName>
                                        </p:attrNameLst>
                                      </p:cBhvr>
                                      <p:tavLst>
                                        <p:tav tm="0">
                                          <p:val>
                                            <p:strVal val="1+#ppt_w/2"/>
                                          </p:val>
                                        </p:tav>
                                        <p:tav tm="100000">
                                          <p:val>
                                            <p:strVal val="#ppt_x"/>
                                          </p:val>
                                        </p:tav>
                                      </p:tavLst>
                                    </p:anim>
                                    <p:anim calcmode="lin" valueType="num">
                                      <p:cBhvr additive="base">
                                        <p:cTn id="12" dur="1000" fill="hold"/>
                                        <p:tgtEl>
                                          <p:spTgt spid="5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2" presetClass="entr" presetSubtype="8"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p:tgtEl>
                                          <p:spTgt spid="26"/>
                                        </p:tgtEl>
                                        <p:attrNameLst>
                                          <p:attrName>ppt_x</p:attrName>
                                        </p:attrNameLst>
                                      </p:cBhvr>
                                      <p:tavLst>
                                        <p:tav tm="0">
                                          <p:val>
                                            <p:strVal val="#ppt_x-#ppt_w*1.125000"/>
                                          </p:val>
                                        </p:tav>
                                        <p:tav tm="100000">
                                          <p:val>
                                            <p:strVal val="#ppt_x"/>
                                          </p:val>
                                        </p:tav>
                                      </p:tavLst>
                                    </p:anim>
                                    <p:animEffect transition="in" filter="wipe(righ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0"/>
                                        </p:tgtEl>
                                        <p:attrNameLst>
                                          <p:attrName>style.visibility</p:attrName>
                                        </p:attrNameLst>
                                      </p:cBhvr>
                                      <p:to>
                                        <p:strVal val="visible"/>
                                      </p:to>
                                    </p:set>
                                    <p:animEffect transition="in" filter="fade">
                                      <p:cBhvr>
                                        <p:cTn id="22" dur="500"/>
                                        <p:tgtEl>
                                          <p:spTgt spid="717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animEffect transition="in" filter="fade">
                                      <p:cBhvr>
                                        <p:cTn id="27" dur="500"/>
                                        <p:tgtEl>
                                          <p:spTgt spid="2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2"/>
                                        </p:tgtEl>
                                        <p:attrNameLst>
                                          <p:attrName>style.visibility</p:attrName>
                                        </p:attrNameLst>
                                      </p:cBhvr>
                                      <p:to>
                                        <p:strVal val="visible"/>
                                      </p:to>
                                    </p:set>
                                    <p:animEffect transition="in" filter="fade">
                                      <p:cBhvr>
                                        <p:cTn id="32" dur="500"/>
                                        <p:tgtEl>
                                          <p:spTgt spid="717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xEl>
                                              <p:pRg st="1" end="1"/>
                                            </p:txEl>
                                          </p:spTgt>
                                        </p:tgtEl>
                                        <p:attrNameLst>
                                          <p:attrName>style.visibility</p:attrName>
                                        </p:attrNameLst>
                                      </p:cBhvr>
                                      <p:to>
                                        <p:strVal val="visible"/>
                                      </p:to>
                                    </p:set>
                                    <p:animEffect transition="in" filter="fade">
                                      <p:cBhvr>
                                        <p:cTn id="37" dur="500"/>
                                        <p:tgtEl>
                                          <p:spTgt spid="2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122"/>
                                        </p:tgtEl>
                                        <p:attrNameLst>
                                          <p:attrName>style.visibility</p:attrName>
                                        </p:attrNameLst>
                                      </p:cBhvr>
                                      <p:to>
                                        <p:strVal val="visible"/>
                                      </p:to>
                                    </p:set>
                                    <p:animEffect transition="in" filter="fade">
                                      <p:cBhvr>
                                        <p:cTn id="42" dur="500"/>
                                        <p:tgtEl>
                                          <p:spTgt spid="51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
                                            <p:txEl>
                                              <p:pRg st="2" end="2"/>
                                            </p:txEl>
                                          </p:spTgt>
                                        </p:tgtEl>
                                        <p:attrNameLst>
                                          <p:attrName>style.visibility</p:attrName>
                                        </p:attrNameLst>
                                      </p:cBhvr>
                                      <p:to>
                                        <p:strVal val="visible"/>
                                      </p:to>
                                    </p:set>
                                    <p:animEffect transition="in" filter="fade">
                                      <p:cBhvr>
                                        <p:cTn id="47"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rot="1800000">
            <a:off x="8474281" y="4201294"/>
            <a:ext cx="8464996" cy="2434109"/>
          </a:xfrm>
          <a:custGeom>
            <a:avLst/>
            <a:gdLst>
              <a:gd name="connsiteX0" fmla="*/ 0 w 13677900"/>
              <a:gd name="connsiteY0" fmla="*/ 0 h 2398835"/>
              <a:gd name="connsiteX1" fmla="*/ 13677900 w 13677900"/>
              <a:gd name="connsiteY1" fmla="*/ 0 h 2398835"/>
              <a:gd name="connsiteX2" fmla="*/ 13677900 w 13677900"/>
              <a:gd name="connsiteY2" fmla="*/ 2398835 h 2398835"/>
              <a:gd name="connsiteX3" fmla="*/ 0 w 13677900"/>
              <a:gd name="connsiteY3" fmla="*/ 2398835 h 2398835"/>
              <a:gd name="connsiteX4" fmla="*/ 0 w 13677900"/>
              <a:gd name="connsiteY4" fmla="*/ 0 h 2398835"/>
              <a:gd name="connsiteX0" fmla="*/ 0 w 13677900"/>
              <a:gd name="connsiteY0" fmla="*/ 34786 h 2433621"/>
              <a:gd name="connsiteX1" fmla="*/ 5288705 w 13677900"/>
              <a:gd name="connsiteY1" fmla="*/ 0 h 2433621"/>
              <a:gd name="connsiteX2" fmla="*/ 13677900 w 13677900"/>
              <a:gd name="connsiteY2" fmla="*/ 34786 h 2433621"/>
              <a:gd name="connsiteX3" fmla="*/ 13677900 w 13677900"/>
              <a:gd name="connsiteY3" fmla="*/ 2433621 h 2433621"/>
              <a:gd name="connsiteX4" fmla="*/ 0 w 13677900"/>
              <a:gd name="connsiteY4" fmla="*/ 2433621 h 2433621"/>
              <a:gd name="connsiteX5" fmla="*/ 0 w 13677900"/>
              <a:gd name="connsiteY5" fmla="*/ 34786 h 2433621"/>
              <a:gd name="connsiteX0" fmla="*/ 0 w 13677900"/>
              <a:gd name="connsiteY0" fmla="*/ 34786 h 2434109"/>
              <a:gd name="connsiteX1" fmla="*/ 5288705 w 13677900"/>
              <a:gd name="connsiteY1" fmla="*/ 0 h 2434109"/>
              <a:gd name="connsiteX2" fmla="*/ 13677900 w 13677900"/>
              <a:gd name="connsiteY2" fmla="*/ 34786 h 2434109"/>
              <a:gd name="connsiteX3" fmla="*/ 13677900 w 13677900"/>
              <a:gd name="connsiteY3" fmla="*/ 2433621 h 2434109"/>
              <a:gd name="connsiteX4" fmla="*/ 5212904 w 13677900"/>
              <a:gd name="connsiteY4" fmla="*/ 2434109 h 2434109"/>
              <a:gd name="connsiteX5" fmla="*/ 0 w 13677900"/>
              <a:gd name="connsiteY5" fmla="*/ 2433621 h 2434109"/>
              <a:gd name="connsiteX6" fmla="*/ 0 w 13677900"/>
              <a:gd name="connsiteY6" fmla="*/ 34786 h 2434109"/>
              <a:gd name="connsiteX0" fmla="*/ 0 w 13677900"/>
              <a:gd name="connsiteY0" fmla="*/ 34786 h 2434109"/>
              <a:gd name="connsiteX1" fmla="*/ 5288705 w 13677900"/>
              <a:gd name="connsiteY1" fmla="*/ 0 h 2434109"/>
              <a:gd name="connsiteX2" fmla="*/ 13677900 w 13677900"/>
              <a:gd name="connsiteY2" fmla="*/ 34786 h 2434109"/>
              <a:gd name="connsiteX3" fmla="*/ 13677900 w 13677900"/>
              <a:gd name="connsiteY3" fmla="*/ 2433621 h 2434109"/>
              <a:gd name="connsiteX4" fmla="*/ 5212904 w 13677900"/>
              <a:gd name="connsiteY4" fmla="*/ 2434109 h 2434109"/>
              <a:gd name="connsiteX5" fmla="*/ 0 w 13677900"/>
              <a:gd name="connsiteY5" fmla="*/ 34786 h 2434109"/>
              <a:gd name="connsiteX0" fmla="*/ 0 w 8464996"/>
              <a:gd name="connsiteY0" fmla="*/ 2434109 h 2434109"/>
              <a:gd name="connsiteX1" fmla="*/ 75801 w 8464996"/>
              <a:gd name="connsiteY1" fmla="*/ 0 h 2434109"/>
              <a:gd name="connsiteX2" fmla="*/ 8464996 w 8464996"/>
              <a:gd name="connsiteY2" fmla="*/ 34786 h 2434109"/>
              <a:gd name="connsiteX3" fmla="*/ 8464996 w 8464996"/>
              <a:gd name="connsiteY3" fmla="*/ 2433621 h 2434109"/>
              <a:gd name="connsiteX4" fmla="*/ 0 w 8464996"/>
              <a:gd name="connsiteY4" fmla="*/ 2434109 h 2434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4996" h="2434109">
                <a:moveTo>
                  <a:pt x="0" y="2434109"/>
                </a:moveTo>
                <a:lnTo>
                  <a:pt x="75801" y="0"/>
                </a:lnTo>
                <a:lnTo>
                  <a:pt x="8464996" y="34786"/>
                </a:lnTo>
                <a:lnTo>
                  <a:pt x="8464996" y="2433621"/>
                </a:lnTo>
                <a:lnTo>
                  <a:pt x="0" y="2434109"/>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22" name="组合 21"/>
          <p:cNvGrpSpPr/>
          <p:nvPr/>
        </p:nvGrpSpPr>
        <p:grpSpPr>
          <a:xfrm>
            <a:off x="874713" y="304800"/>
            <a:ext cx="1182909" cy="850419"/>
            <a:chOff x="874713" y="304800"/>
            <a:chExt cx="1182909" cy="850419"/>
          </a:xfrm>
        </p:grpSpPr>
        <p:sp>
          <p:nvSpPr>
            <p:cNvPr id="17" name="矩形 16"/>
            <p:cNvSpPr/>
            <p:nvPr/>
          </p:nvSpPr>
          <p:spPr>
            <a:xfrm rot="1800000">
              <a:off x="1221209" y="681766"/>
              <a:ext cx="836413" cy="473453"/>
            </a:xfrm>
            <a:custGeom>
              <a:avLst/>
              <a:gdLst>
                <a:gd name="connsiteX0" fmla="*/ 0 w 1504748"/>
                <a:gd name="connsiteY0" fmla="*/ 0 h 465789"/>
                <a:gd name="connsiteX1" fmla="*/ 1504748 w 1504748"/>
                <a:gd name="connsiteY1" fmla="*/ 0 h 465789"/>
                <a:gd name="connsiteX2" fmla="*/ 1504748 w 1504748"/>
                <a:gd name="connsiteY2" fmla="*/ 465789 h 465789"/>
                <a:gd name="connsiteX3" fmla="*/ 0 w 1504748"/>
                <a:gd name="connsiteY3" fmla="*/ 465789 h 465789"/>
                <a:gd name="connsiteX4" fmla="*/ 0 w 1504748"/>
                <a:gd name="connsiteY4" fmla="*/ 0 h 465789"/>
                <a:gd name="connsiteX0" fmla="*/ 0 w 1504748"/>
                <a:gd name="connsiteY0" fmla="*/ 5104 h 470893"/>
                <a:gd name="connsiteX1" fmla="*/ 342087 w 1504748"/>
                <a:gd name="connsiteY1" fmla="*/ 0 h 470893"/>
                <a:gd name="connsiteX2" fmla="*/ 1504748 w 1504748"/>
                <a:gd name="connsiteY2" fmla="*/ 5104 h 470893"/>
                <a:gd name="connsiteX3" fmla="*/ 1504748 w 1504748"/>
                <a:gd name="connsiteY3" fmla="*/ 470893 h 470893"/>
                <a:gd name="connsiteX4" fmla="*/ 0 w 1504748"/>
                <a:gd name="connsiteY4" fmla="*/ 470893 h 470893"/>
                <a:gd name="connsiteX5" fmla="*/ 0 w 1504748"/>
                <a:gd name="connsiteY5" fmla="*/ 5104 h 470893"/>
                <a:gd name="connsiteX0" fmla="*/ 0 w 1504748"/>
                <a:gd name="connsiteY0" fmla="*/ 5104 h 473453"/>
                <a:gd name="connsiteX1" fmla="*/ 342087 w 1504748"/>
                <a:gd name="connsiteY1" fmla="*/ 0 h 473453"/>
                <a:gd name="connsiteX2" fmla="*/ 1504748 w 1504748"/>
                <a:gd name="connsiteY2" fmla="*/ 5104 h 473453"/>
                <a:gd name="connsiteX3" fmla="*/ 1504748 w 1504748"/>
                <a:gd name="connsiteY3" fmla="*/ 470893 h 473453"/>
                <a:gd name="connsiteX4" fmla="*/ 322141 w 1504748"/>
                <a:gd name="connsiteY4" fmla="*/ 473453 h 473453"/>
                <a:gd name="connsiteX5" fmla="*/ 0 w 1504748"/>
                <a:gd name="connsiteY5" fmla="*/ 470893 h 473453"/>
                <a:gd name="connsiteX6" fmla="*/ 0 w 1504748"/>
                <a:gd name="connsiteY6" fmla="*/ 5104 h 473453"/>
                <a:gd name="connsiteX0" fmla="*/ 0 w 1504748"/>
                <a:gd name="connsiteY0" fmla="*/ 5104 h 473453"/>
                <a:gd name="connsiteX1" fmla="*/ 342087 w 1504748"/>
                <a:gd name="connsiteY1" fmla="*/ 0 h 473453"/>
                <a:gd name="connsiteX2" fmla="*/ 1504748 w 1504748"/>
                <a:gd name="connsiteY2" fmla="*/ 5104 h 473453"/>
                <a:gd name="connsiteX3" fmla="*/ 1504748 w 1504748"/>
                <a:gd name="connsiteY3" fmla="*/ 470893 h 473453"/>
                <a:gd name="connsiteX4" fmla="*/ 322141 w 1504748"/>
                <a:gd name="connsiteY4" fmla="*/ 473453 h 473453"/>
                <a:gd name="connsiteX5" fmla="*/ 0 w 1504748"/>
                <a:gd name="connsiteY5" fmla="*/ 5104 h 473453"/>
                <a:gd name="connsiteX0" fmla="*/ 0 w 1182607"/>
                <a:gd name="connsiteY0" fmla="*/ 473453 h 473453"/>
                <a:gd name="connsiteX1" fmla="*/ 19946 w 1182607"/>
                <a:gd name="connsiteY1" fmla="*/ 0 h 473453"/>
                <a:gd name="connsiteX2" fmla="*/ 1182607 w 1182607"/>
                <a:gd name="connsiteY2" fmla="*/ 5104 h 473453"/>
                <a:gd name="connsiteX3" fmla="*/ 1182607 w 1182607"/>
                <a:gd name="connsiteY3" fmla="*/ 470893 h 473453"/>
                <a:gd name="connsiteX4" fmla="*/ 0 w 1182607"/>
                <a:gd name="connsiteY4" fmla="*/ 473453 h 473453"/>
                <a:gd name="connsiteX0" fmla="*/ 0 w 1182607"/>
                <a:gd name="connsiteY0" fmla="*/ 473453 h 473453"/>
                <a:gd name="connsiteX1" fmla="*/ 187993 w 1182607"/>
                <a:gd name="connsiteY1" fmla="*/ 240265 h 473453"/>
                <a:gd name="connsiteX2" fmla="*/ 19946 w 1182607"/>
                <a:gd name="connsiteY2" fmla="*/ 0 h 473453"/>
                <a:gd name="connsiteX3" fmla="*/ 1182607 w 1182607"/>
                <a:gd name="connsiteY3" fmla="*/ 5104 h 473453"/>
                <a:gd name="connsiteX4" fmla="*/ 1182607 w 1182607"/>
                <a:gd name="connsiteY4" fmla="*/ 470893 h 473453"/>
                <a:gd name="connsiteX5" fmla="*/ 0 w 1182607"/>
                <a:gd name="connsiteY5" fmla="*/ 473453 h 47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2607" h="473453">
                  <a:moveTo>
                    <a:pt x="0" y="473453"/>
                  </a:moveTo>
                  <a:cubicBezTo>
                    <a:pt x="3995" y="397823"/>
                    <a:pt x="183998" y="315895"/>
                    <a:pt x="187993" y="240265"/>
                  </a:cubicBezTo>
                  <a:lnTo>
                    <a:pt x="19946" y="0"/>
                  </a:lnTo>
                  <a:lnTo>
                    <a:pt x="1182607" y="5104"/>
                  </a:lnTo>
                  <a:lnTo>
                    <a:pt x="1182607" y="470893"/>
                  </a:lnTo>
                  <a:lnTo>
                    <a:pt x="0" y="473453"/>
                  </a:lnTo>
                  <a:close/>
                </a:path>
              </a:pathLst>
            </a:custGeom>
            <a:gradFill flip="none" rotWithShape="1">
              <a:gsLst>
                <a:gs pos="0">
                  <a:schemeClr val="bg1">
                    <a:lumMod val="85000"/>
                    <a:alpha val="50000"/>
                  </a:schemeClr>
                </a:gs>
                <a:gs pos="84600">
                  <a:schemeClr val="bg1">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874713" y="304800"/>
              <a:ext cx="834118" cy="834118"/>
            </a:xfrm>
            <a:custGeom>
              <a:avLst/>
              <a:gdLst>
                <a:gd name="connsiteX0" fmla="*/ 0 w 834118"/>
                <a:gd name="connsiteY0" fmla="*/ 563336 h 834118"/>
                <a:gd name="connsiteX1" fmla="*/ 23764 w 834118"/>
                <a:gd name="connsiteY1" fmla="*/ 563336 h 834118"/>
                <a:gd name="connsiteX2" fmla="*/ 23764 w 834118"/>
                <a:gd name="connsiteY2" fmla="*/ 810354 h 834118"/>
                <a:gd name="connsiteX3" fmla="*/ 810354 w 834118"/>
                <a:gd name="connsiteY3" fmla="*/ 810354 h 834118"/>
                <a:gd name="connsiteX4" fmla="*/ 810354 w 834118"/>
                <a:gd name="connsiteY4" fmla="*/ 563336 h 834118"/>
                <a:gd name="connsiteX5" fmla="*/ 834118 w 834118"/>
                <a:gd name="connsiteY5" fmla="*/ 563336 h 834118"/>
                <a:gd name="connsiteX6" fmla="*/ 834118 w 834118"/>
                <a:gd name="connsiteY6" fmla="*/ 834118 h 834118"/>
                <a:gd name="connsiteX7" fmla="*/ 0 w 834118"/>
                <a:gd name="connsiteY7" fmla="*/ 834118 h 834118"/>
                <a:gd name="connsiteX8" fmla="*/ 0 w 834118"/>
                <a:gd name="connsiteY8" fmla="*/ 0 h 834118"/>
                <a:gd name="connsiteX9" fmla="*/ 834118 w 834118"/>
                <a:gd name="connsiteY9" fmla="*/ 0 h 834118"/>
                <a:gd name="connsiteX10" fmla="*/ 834118 w 834118"/>
                <a:gd name="connsiteY10" fmla="*/ 270782 h 834118"/>
                <a:gd name="connsiteX11" fmla="*/ 810354 w 834118"/>
                <a:gd name="connsiteY11" fmla="*/ 270782 h 834118"/>
                <a:gd name="connsiteX12" fmla="*/ 810354 w 834118"/>
                <a:gd name="connsiteY12" fmla="*/ 23764 h 834118"/>
                <a:gd name="connsiteX13" fmla="*/ 23764 w 834118"/>
                <a:gd name="connsiteY13" fmla="*/ 23764 h 834118"/>
                <a:gd name="connsiteX14" fmla="*/ 23764 w 834118"/>
                <a:gd name="connsiteY14" fmla="*/ 270782 h 834118"/>
                <a:gd name="connsiteX15" fmla="*/ 0 w 834118"/>
                <a:gd name="connsiteY15" fmla="*/ 270782 h 83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4118" h="834118">
                  <a:moveTo>
                    <a:pt x="0" y="563336"/>
                  </a:moveTo>
                  <a:lnTo>
                    <a:pt x="23764" y="563336"/>
                  </a:lnTo>
                  <a:lnTo>
                    <a:pt x="23764" y="810354"/>
                  </a:lnTo>
                  <a:lnTo>
                    <a:pt x="810354" y="810354"/>
                  </a:lnTo>
                  <a:lnTo>
                    <a:pt x="810354" y="563336"/>
                  </a:lnTo>
                  <a:lnTo>
                    <a:pt x="834118" y="563336"/>
                  </a:lnTo>
                  <a:lnTo>
                    <a:pt x="834118" y="834118"/>
                  </a:lnTo>
                  <a:lnTo>
                    <a:pt x="0" y="834118"/>
                  </a:lnTo>
                  <a:close/>
                  <a:moveTo>
                    <a:pt x="0" y="0"/>
                  </a:moveTo>
                  <a:lnTo>
                    <a:pt x="834118" y="0"/>
                  </a:lnTo>
                  <a:lnTo>
                    <a:pt x="834118" y="270782"/>
                  </a:lnTo>
                  <a:lnTo>
                    <a:pt x="810354" y="270782"/>
                  </a:lnTo>
                  <a:lnTo>
                    <a:pt x="810354" y="23764"/>
                  </a:lnTo>
                  <a:lnTo>
                    <a:pt x="23764" y="23764"/>
                  </a:lnTo>
                  <a:lnTo>
                    <a:pt x="23764" y="270782"/>
                  </a:lnTo>
                  <a:lnTo>
                    <a:pt x="0" y="2707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椭圆 13"/>
            <p:cNvSpPr/>
            <p:nvPr/>
          </p:nvSpPr>
          <p:spPr>
            <a:xfrm>
              <a:off x="1055688" y="485775"/>
              <a:ext cx="472168" cy="472168"/>
            </a:xfrm>
            <a:custGeom>
              <a:avLst/>
              <a:gdLst>
                <a:gd name="connsiteX0" fmla="*/ 119063 w 330200"/>
                <a:gd name="connsiteY0" fmla="*/ 93662 h 330200"/>
                <a:gd name="connsiteX1" fmla="*/ 119063 w 330200"/>
                <a:gd name="connsiteY1" fmla="*/ 230187 h 330200"/>
                <a:gd name="connsiteX2" fmla="*/ 244476 w 330200"/>
                <a:gd name="connsiteY2" fmla="*/ 161925 h 330200"/>
                <a:gd name="connsiteX3" fmla="*/ 165100 w 330200"/>
                <a:gd name="connsiteY3" fmla="*/ 0 h 330200"/>
                <a:gd name="connsiteX4" fmla="*/ 330200 w 330200"/>
                <a:gd name="connsiteY4" fmla="*/ 165100 h 330200"/>
                <a:gd name="connsiteX5" fmla="*/ 165100 w 330200"/>
                <a:gd name="connsiteY5" fmla="*/ 330200 h 330200"/>
                <a:gd name="connsiteX6" fmla="*/ 0 w 330200"/>
                <a:gd name="connsiteY6" fmla="*/ 165100 h 330200"/>
                <a:gd name="connsiteX7" fmla="*/ 165100 w 330200"/>
                <a:gd name="connsiteY7"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200" h="330200">
                  <a:moveTo>
                    <a:pt x="119063" y="93662"/>
                  </a:moveTo>
                  <a:lnTo>
                    <a:pt x="119063" y="230187"/>
                  </a:lnTo>
                  <a:lnTo>
                    <a:pt x="244476" y="161925"/>
                  </a:lnTo>
                  <a:close/>
                  <a:moveTo>
                    <a:pt x="165100" y="0"/>
                  </a:moveTo>
                  <a:cubicBezTo>
                    <a:pt x="256282" y="0"/>
                    <a:pt x="330200" y="73918"/>
                    <a:pt x="330200" y="165100"/>
                  </a:cubicBezTo>
                  <a:cubicBezTo>
                    <a:pt x="330200" y="256282"/>
                    <a:pt x="256282" y="330200"/>
                    <a:pt x="165100" y="330200"/>
                  </a:cubicBezTo>
                  <a:cubicBezTo>
                    <a:pt x="73918" y="330200"/>
                    <a:pt x="0" y="256282"/>
                    <a:pt x="0" y="165100"/>
                  </a:cubicBezTo>
                  <a:cubicBezTo>
                    <a:pt x="0" y="73918"/>
                    <a:pt x="73918" y="0"/>
                    <a:pt x="1651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9" name="文本框 18"/>
          <p:cNvSpPr txBox="1"/>
          <p:nvPr/>
        </p:nvSpPr>
        <p:spPr>
          <a:xfrm>
            <a:off x="1966259" y="2505670"/>
            <a:ext cx="8917826" cy="923330"/>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TW" altLang="en-US" sz="5400" b="1" i="0" u="none" strike="noStrike" kern="1200" cap="none" spc="0" normalizeH="0" baseline="0" noProof="0" dirty="0">
                <a:ln>
                  <a:noFill/>
                </a:ln>
                <a:solidFill>
                  <a:prstClr val="black"/>
                </a:solidFill>
                <a:effectLst/>
                <a:uLnTx/>
                <a:uFillTx/>
                <a:latin typeface="Arial"/>
                <a:ea typeface="微软雅黑"/>
                <a:cs typeface="+mn-cs"/>
              </a:rPr>
              <a:t>為什麼人們會喜歡這個節日</a:t>
            </a:r>
            <a:r>
              <a:rPr kumimoji="0" lang="en-US" altLang="zh-TW" sz="5400" b="1" i="0" u="none" strike="noStrike" kern="1200" cap="none" spc="0" normalizeH="0" baseline="0" noProof="0" dirty="0">
                <a:ln>
                  <a:noFill/>
                </a:ln>
                <a:solidFill>
                  <a:prstClr val="black"/>
                </a:solidFill>
                <a:effectLst/>
                <a:uLnTx/>
                <a:uFillTx/>
                <a:latin typeface="Arial"/>
                <a:ea typeface="微软雅黑"/>
                <a:cs typeface="+mn-cs"/>
              </a:rPr>
              <a:t>?</a:t>
            </a:r>
            <a:endParaRPr kumimoji="0" lang="zh-CN" altLang="en-US" sz="5400" b="1" i="0" u="none" strike="noStrike" kern="1200" cap="none" spc="0" normalizeH="0" baseline="0" noProof="0" dirty="0">
              <a:ln>
                <a:noFill/>
              </a:ln>
              <a:solidFill>
                <a:prstClr val="black"/>
              </a:solidFill>
              <a:effectLst/>
              <a:uLnTx/>
              <a:uFillTx/>
              <a:latin typeface="Arial"/>
              <a:ea typeface="微软雅黑"/>
              <a:cs typeface="+mn-cs"/>
            </a:endParaRPr>
          </a:p>
        </p:txBody>
      </p:sp>
    </p:spTree>
    <p:extLst>
      <p:ext uri="{BB962C8B-B14F-4D97-AF65-F5344CB8AC3E}">
        <p14:creationId xmlns:p14="http://schemas.microsoft.com/office/powerpoint/2010/main" val="2482240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0-#ppt_w/2"/>
                                          </p:val>
                                        </p:tav>
                                        <p:tav tm="100000">
                                          <p:val>
                                            <p:strVal val="#ppt_x"/>
                                          </p:val>
                                        </p:tav>
                                      </p:tavLst>
                                    </p:anim>
                                    <p:anim calcmode="lin" valueType="num">
                                      <p:cBhvr additive="base">
                                        <p:cTn id="8" dur="10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p:tgtEl>
                                          <p:spTgt spid="19"/>
                                        </p:tgtEl>
                                        <p:attrNameLst>
                                          <p:attrName>ppt_x</p:attrName>
                                        </p:attrNameLst>
                                      </p:cBhvr>
                                      <p:tavLst>
                                        <p:tav tm="0">
                                          <p:val>
                                            <p:strVal val="#ppt_x-#ppt_w*1.125000"/>
                                          </p:val>
                                        </p:tav>
                                        <p:tav tm="100000">
                                          <p:val>
                                            <p:strVal val="#ppt_x"/>
                                          </p:val>
                                        </p:tav>
                                      </p:tavLst>
                                    </p:anim>
                                    <p:animEffect transition="in" filter="wipe(right)">
                                      <p:cBhvr>
                                        <p:cTn id="13" dur="500"/>
                                        <p:tgtEl>
                                          <p:spTgt spid="19"/>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rot="1800000">
            <a:off x="2452149" y="4585888"/>
            <a:ext cx="9556081" cy="3226459"/>
          </a:xfrm>
          <a:custGeom>
            <a:avLst/>
            <a:gdLst>
              <a:gd name="connsiteX0" fmla="*/ 0 w 13677900"/>
              <a:gd name="connsiteY0" fmla="*/ 0 h 3205415"/>
              <a:gd name="connsiteX1" fmla="*/ 13677900 w 13677900"/>
              <a:gd name="connsiteY1" fmla="*/ 0 h 3205415"/>
              <a:gd name="connsiteX2" fmla="*/ 13677900 w 13677900"/>
              <a:gd name="connsiteY2" fmla="*/ 3205415 h 3205415"/>
              <a:gd name="connsiteX3" fmla="*/ 0 w 13677900"/>
              <a:gd name="connsiteY3" fmla="*/ 3205415 h 3205415"/>
              <a:gd name="connsiteX4" fmla="*/ 0 w 13677900"/>
              <a:gd name="connsiteY4" fmla="*/ 0 h 3205415"/>
              <a:gd name="connsiteX0" fmla="*/ 0 w 13677900"/>
              <a:gd name="connsiteY0" fmla="*/ 13122 h 3218537"/>
              <a:gd name="connsiteX1" fmla="*/ 4121819 w 13677900"/>
              <a:gd name="connsiteY1" fmla="*/ 0 h 3218537"/>
              <a:gd name="connsiteX2" fmla="*/ 13677900 w 13677900"/>
              <a:gd name="connsiteY2" fmla="*/ 13122 h 3218537"/>
              <a:gd name="connsiteX3" fmla="*/ 13677900 w 13677900"/>
              <a:gd name="connsiteY3" fmla="*/ 3218537 h 3218537"/>
              <a:gd name="connsiteX4" fmla="*/ 0 w 13677900"/>
              <a:gd name="connsiteY4" fmla="*/ 3218537 h 3218537"/>
              <a:gd name="connsiteX5" fmla="*/ 0 w 13677900"/>
              <a:gd name="connsiteY5" fmla="*/ 13122 h 3218537"/>
              <a:gd name="connsiteX0" fmla="*/ 0 w 13677900"/>
              <a:gd name="connsiteY0" fmla="*/ 13122 h 3226459"/>
              <a:gd name="connsiteX1" fmla="*/ 4121819 w 13677900"/>
              <a:gd name="connsiteY1" fmla="*/ 0 h 3226459"/>
              <a:gd name="connsiteX2" fmla="*/ 13677900 w 13677900"/>
              <a:gd name="connsiteY2" fmla="*/ 13122 h 3226459"/>
              <a:gd name="connsiteX3" fmla="*/ 13677900 w 13677900"/>
              <a:gd name="connsiteY3" fmla="*/ 3218537 h 3226459"/>
              <a:gd name="connsiteX4" fmla="*/ 4400828 w 13677900"/>
              <a:gd name="connsiteY4" fmla="*/ 3226459 h 3226459"/>
              <a:gd name="connsiteX5" fmla="*/ 0 w 13677900"/>
              <a:gd name="connsiteY5" fmla="*/ 3218537 h 3226459"/>
              <a:gd name="connsiteX6" fmla="*/ 0 w 13677900"/>
              <a:gd name="connsiteY6" fmla="*/ 13122 h 3226459"/>
              <a:gd name="connsiteX0" fmla="*/ 0 w 13677900"/>
              <a:gd name="connsiteY0" fmla="*/ 13122 h 3226459"/>
              <a:gd name="connsiteX1" fmla="*/ 4121819 w 13677900"/>
              <a:gd name="connsiteY1" fmla="*/ 0 h 3226459"/>
              <a:gd name="connsiteX2" fmla="*/ 13677900 w 13677900"/>
              <a:gd name="connsiteY2" fmla="*/ 13122 h 3226459"/>
              <a:gd name="connsiteX3" fmla="*/ 13677900 w 13677900"/>
              <a:gd name="connsiteY3" fmla="*/ 3218537 h 3226459"/>
              <a:gd name="connsiteX4" fmla="*/ 4400828 w 13677900"/>
              <a:gd name="connsiteY4" fmla="*/ 3226459 h 3226459"/>
              <a:gd name="connsiteX5" fmla="*/ 0 w 13677900"/>
              <a:gd name="connsiteY5" fmla="*/ 13122 h 3226459"/>
              <a:gd name="connsiteX0" fmla="*/ 279009 w 9556081"/>
              <a:gd name="connsiteY0" fmla="*/ 3226459 h 3226459"/>
              <a:gd name="connsiteX1" fmla="*/ 0 w 9556081"/>
              <a:gd name="connsiteY1" fmla="*/ 0 h 3226459"/>
              <a:gd name="connsiteX2" fmla="*/ 9556081 w 9556081"/>
              <a:gd name="connsiteY2" fmla="*/ 13122 h 3226459"/>
              <a:gd name="connsiteX3" fmla="*/ 9556081 w 9556081"/>
              <a:gd name="connsiteY3" fmla="*/ 3218537 h 3226459"/>
              <a:gd name="connsiteX4" fmla="*/ 279009 w 9556081"/>
              <a:gd name="connsiteY4" fmla="*/ 3226459 h 3226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6081" h="3226459">
                <a:moveTo>
                  <a:pt x="279009" y="3226459"/>
                </a:moveTo>
                <a:lnTo>
                  <a:pt x="0" y="0"/>
                </a:lnTo>
                <a:lnTo>
                  <a:pt x="9556081" y="13122"/>
                </a:lnTo>
                <a:lnTo>
                  <a:pt x="9556081" y="3218537"/>
                </a:lnTo>
                <a:lnTo>
                  <a:pt x="279009" y="3226459"/>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6" name="矩形 34"/>
          <p:cNvSpPr/>
          <p:nvPr/>
        </p:nvSpPr>
        <p:spPr>
          <a:xfrm rot="1800000">
            <a:off x="5335050" y="4585888"/>
            <a:ext cx="9556081" cy="3226459"/>
          </a:xfrm>
          <a:custGeom>
            <a:avLst/>
            <a:gdLst>
              <a:gd name="connsiteX0" fmla="*/ 0 w 13677900"/>
              <a:gd name="connsiteY0" fmla="*/ 0 h 3205415"/>
              <a:gd name="connsiteX1" fmla="*/ 13677900 w 13677900"/>
              <a:gd name="connsiteY1" fmla="*/ 0 h 3205415"/>
              <a:gd name="connsiteX2" fmla="*/ 13677900 w 13677900"/>
              <a:gd name="connsiteY2" fmla="*/ 3205415 h 3205415"/>
              <a:gd name="connsiteX3" fmla="*/ 0 w 13677900"/>
              <a:gd name="connsiteY3" fmla="*/ 3205415 h 3205415"/>
              <a:gd name="connsiteX4" fmla="*/ 0 w 13677900"/>
              <a:gd name="connsiteY4" fmla="*/ 0 h 3205415"/>
              <a:gd name="connsiteX0" fmla="*/ 0 w 13677900"/>
              <a:gd name="connsiteY0" fmla="*/ 13122 h 3218537"/>
              <a:gd name="connsiteX1" fmla="*/ 4121819 w 13677900"/>
              <a:gd name="connsiteY1" fmla="*/ 0 h 3218537"/>
              <a:gd name="connsiteX2" fmla="*/ 13677900 w 13677900"/>
              <a:gd name="connsiteY2" fmla="*/ 13122 h 3218537"/>
              <a:gd name="connsiteX3" fmla="*/ 13677900 w 13677900"/>
              <a:gd name="connsiteY3" fmla="*/ 3218537 h 3218537"/>
              <a:gd name="connsiteX4" fmla="*/ 0 w 13677900"/>
              <a:gd name="connsiteY4" fmla="*/ 3218537 h 3218537"/>
              <a:gd name="connsiteX5" fmla="*/ 0 w 13677900"/>
              <a:gd name="connsiteY5" fmla="*/ 13122 h 3218537"/>
              <a:gd name="connsiteX0" fmla="*/ 0 w 13677900"/>
              <a:gd name="connsiteY0" fmla="*/ 13122 h 3226459"/>
              <a:gd name="connsiteX1" fmla="*/ 4121819 w 13677900"/>
              <a:gd name="connsiteY1" fmla="*/ 0 h 3226459"/>
              <a:gd name="connsiteX2" fmla="*/ 13677900 w 13677900"/>
              <a:gd name="connsiteY2" fmla="*/ 13122 h 3226459"/>
              <a:gd name="connsiteX3" fmla="*/ 13677900 w 13677900"/>
              <a:gd name="connsiteY3" fmla="*/ 3218537 h 3226459"/>
              <a:gd name="connsiteX4" fmla="*/ 4400828 w 13677900"/>
              <a:gd name="connsiteY4" fmla="*/ 3226459 h 3226459"/>
              <a:gd name="connsiteX5" fmla="*/ 0 w 13677900"/>
              <a:gd name="connsiteY5" fmla="*/ 3218537 h 3226459"/>
              <a:gd name="connsiteX6" fmla="*/ 0 w 13677900"/>
              <a:gd name="connsiteY6" fmla="*/ 13122 h 3226459"/>
              <a:gd name="connsiteX0" fmla="*/ 0 w 13677900"/>
              <a:gd name="connsiteY0" fmla="*/ 13122 h 3226459"/>
              <a:gd name="connsiteX1" fmla="*/ 4121819 w 13677900"/>
              <a:gd name="connsiteY1" fmla="*/ 0 h 3226459"/>
              <a:gd name="connsiteX2" fmla="*/ 13677900 w 13677900"/>
              <a:gd name="connsiteY2" fmla="*/ 13122 h 3226459"/>
              <a:gd name="connsiteX3" fmla="*/ 13677900 w 13677900"/>
              <a:gd name="connsiteY3" fmla="*/ 3218537 h 3226459"/>
              <a:gd name="connsiteX4" fmla="*/ 4400828 w 13677900"/>
              <a:gd name="connsiteY4" fmla="*/ 3226459 h 3226459"/>
              <a:gd name="connsiteX5" fmla="*/ 0 w 13677900"/>
              <a:gd name="connsiteY5" fmla="*/ 13122 h 3226459"/>
              <a:gd name="connsiteX0" fmla="*/ 279009 w 9556081"/>
              <a:gd name="connsiteY0" fmla="*/ 3226459 h 3226459"/>
              <a:gd name="connsiteX1" fmla="*/ 0 w 9556081"/>
              <a:gd name="connsiteY1" fmla="*/ 0 h 3226459"/>
              <a:gd name="connsiteX2" fmla="*/ 9556081 w 9556081"/>
              <a:gd name="connsiteY2" fmla="*/ 13122 h 3226459"/>
              <a:gd name="connsiteX3" fmla="*/ 9556081 w 9556081"/>
              <a:gd name="connsiteY3" fmla="*/ 3218537 h 3226459"/>
              <a:gd name="connsiteX4" fmla="*/ 279009 w 9556081"/>
              <a:gd name="connsiteY4" fmla="*/ 3226459 h 3226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6081" h="3226459">
                <a:moveTo>
                  <a:pt x="279009" y="3226459"/>
                </a:moveTo>
                <a:lnTo>
                  <a:pt x="0" y="0"/>
                </a:lnTo>
                <a:lnTo>
                  <a:pt x="9556081" y="13122"/>
                </a:lnTo>
                <a:lnTo>
                  <a:pt x="9556081" y="3218537"/>
                </a:lnTo>
                <a:lnTo>
                  <a:pt x="279009" y="3226459"/>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7" name="矩形 34"/>
          <p:cNvSpPr/>
          <p:nvPr/>
        </p:nvSpPr>
        <p:spPr>
          <a:xfrm rot="1800000">
            <a:off x="8256051" y="4585889"/>
            <a:ext cx="9556081" cy="3226459"/>
          </a:xfrm>
          <a:custGeom>
            <a:avLst/>
            <a:gdLst>
              <a:gd name="connsiteX0" fmla="*/ 0 w 13677900"/>
              <a:gd name="connsiteY0" fmla="*/ 0 h 3205415"/>
              <a:gd name="connsiteX1" fmla="*/ 13677900 w 13677900"/>
              <a:gd name="connsiteY1" fmla="*/ 0 h 3205415"/>
              <a:gd name="connsiteX2" fmla="*/ 13677900 w 13677900"/>
              <a:gd name="connsiteY2" fmla="*/ 3205415 h 3205415"/>
              <a:gd name="connsiteX3" fmla="*/ 0 w 13677900"/>
              <a:gd name="connsiteY3" fmla="*/ 3205415 h 3205415"/>
              <a:gd name="connsiteX4" fmla="*/ 0 w 13677900"/>
              <a:gd name="connsiteY4" fmla="*/ 0 h 3205415"/>
              <a:gd name="connsiteX0" fmla="*/ 0 w 13677900"/>
              <a:gd name="connsiteY0" fmla="*/ 13122 h 3218537"/>
              <a:gd name="connsiteX1" fmla="*/ 4121819 w 13677900"/>
              <a:gd name="connsiteY1" fmla="*/ 0 h 3218537"/>
              <a:gd name="connsiteX2" fmla="*/ 13677900 w 13677900"/>
              <a:gd name="connsiteY2" fmla="*/ 13122 h 3218537"/>
              <a:gd name="connsiteX3" fmla="*/ 13677900 w 13677900"/>
              <a:gd name="connsiteY3" fmla="*/ 3218537 h 3218537"/>
              <a:gd name="connsiteX4" fmla="*/ 0 w 13677900"/>
              <a:gd name="connsiteY4" fmla="*/ 3218537 h 3218537"/>
              <a:gd name="connsiteX5" fmla="*/ 0 w 13677900"/>
              <a:gd name="connsiteY5" fmla="*/ 13122 h 3218537"/>
              <a:gd name="connsiteX0" fmla="*/ 0 w 13677900"/>
              <a:gd name="connsiteY0" fmla="*/ 13122 h 3226459"/>
              <a:gd name="connsiteX1" fmla="*/ 4121819 w 13677900"/>
              <a:gd name="connsiteY1" fmla="*/ 0 h 3226459"/>
              <a:gd name="connsiteX2" fmla="*/ 13677900 w 13677900"/>
              <a:gd name="connsiteY2" fmla="*/ 13122 h 3226459"/>
              <a:gd name="connsiteX3" fmla="*/ 13677900 w 13677900"/>
              <a:gd name="connsiteY3" fmla="*/ 3218537 h 3226459"/>
              <a:gd name="connsiteX4" fmla="*/ 4400828 w 13677900"/>
              <a:gd name="connsiteY4" fmla="*/ 3226459 h 3226459"/>
              <a:gd name="connsiteX5" fmla="*/ 0 w 13677900"/>
              <a:gd name="connsiteY5" fmla="*/ 3218537 h 3226459"/>
              <a:gd name="connsiteX6" fmla="*/ 0 w 13677900"/>
              <a:gd name="connsiteY6" fmla="*/ 13122 h 3226459"/>
              <a:gd name="connsiteX0" fmla="*/ 0 w 13677900"/>
              <a:gd name="connsiteY0" fmla="*/ 13122 h 3226459"/>
              <a:gd name="connsiteX1" fmla="*/ 4121819 w 13677900"/>
              <a:gd name="connsiteY1" fmla="*/ 0 h 3226459"/>
              <a:gd name="connsiteX2" fmla="*/ 13677900 w 13677900"/>
              <a:gd name="connsiteY2" fmla="*/ 13122 h 3226459"/>
              <a:gd name="connsiteX3" fmla="*/ 13677900 w 13677900"/>
              <a:gd name="connsiteY3" fmla="*/ 3218537 h 3226459"/>
              <a:gd name="connsiteX4" fmla="*/ 4400828 w 13677900"/>
              <a:gd name="connsiteY4" fmla="*/ 3226459 h 3226459"/>
              <a:gd name="connsiteX5" fmla="*/ 0 w 13677900"/>
              <a:gd name="connsiteY5" fmla="*/ 13122 h 3226459"/>
              <a:gd name="connsiteX0" fmla="*/ 279009 w 9556081"/>
              <a:gd name="connsiteY0" fmla="*/ 3226459 h 3226459"/>
              <a:gd name="connsiteX1" fmla="*/ 0 w 9556081"/>
              <a:gd name="connsiteY1" fmla="*/ 0 h 3226459"/>
              <a:gd name="connsiteX2" fmla="*/ 9556081 w 9556081"/>
              <a:gd name="connsiteY2" fmla="*/ 13122 h 3226459"/>
              <a:gd name="connsiteX3" fmla="*/ 9556081 w 9556081"/>
              <a:gd name="connsiteY3" fmla="*/ 3218537 h 3226459"/>
              <a:gd name="connsiteX4" fmla="*/ 279009 w 9556081"/>
              <a:gd name="connsiteY4" fmla="*/ 3226459 h 3226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6081" h="3226459">
                <a:moveTo>
                  <a:pt x="279009" y="3226459"/>
                </a:moveTo>
                <a:lnTo>
                  <a:pt x="0" y="0"/>
                </a:lnTo>
                <a:lnTo>
                  <a:pt x="9556081" y="13122"/>
                </a:lnTo>
                <a:lnTo>
                  <a:pt x="9556081" y="3218537"/>
                </a:lnTo>
                <a:lnTo>
                  <a:pt x="279009" y="3226459"/>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 name="Rectangle 1">
            <a:extLst>
              <a:ext uri="{FF2B5EF4-FFF2-40B4-BE49-F238E27FC236}">
                <a16:creationId xmlns:a16="http://schemas.microsoft.com/office/drawing/2014/main" id="{11B25D3F-9ACD-4F32-A71B-1D3F0025BCFA}"/>
              </a:ext>
            </a:extLst>
          </p:cNvPr>
          <p:cNvSpPr/>
          <p:nvPr/>
        </p:nvSpPr>
        <p:spPr>
          <a:xfrm>
            <a:off x="0" y="0"/>
            <a:ext cx="9676435" cy="640136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indent="457200" algn="ctr">
              <a:lnSpc>
                <a:spcPct val="107000"/>
              </a:lnSpc>
              <a:spcAft>
                <a:spcPts val="800"/>
              </a:spcAft>
            </a:pPr>
            <a:r>
              <a:rPr lang="zh-TW" altLang="en-US" sz="4000" b="1" dirty="0">
                <a:latin typeface="Calibri" panose="020F0502020204030204" pitchFamily="34" charset="0"/>
                <a:ea typeface="DFKai-SB" panose="03000509000000000000" pitchFamily="65" charset="-120"/>
                <a:cs typeface="Times New Roman" panose="02020603050405020304" pitchFamily="18" charset="0"/>
              </a:rPr>
              <a:t>中秋節</a:t>
            </a:r>
            <a:endParaRPr lang="en-HK" sz="3200" dirty="0">
              <a:latin typeface="Calibri" panose="020F0502020204030204" pitchFamily="34" charset="0"/>
              <a:ea typeface="PMingLiU" panose="02020500000000000000" pitchFamily="18" charset="-120"/>
              <a:cs typeface="Times New Roman" panose="02020603050405020304" pitchFamily="18" charset="0"/>
            </a:endParaRPr>
          </a:p>
          <a:p>
            <a:pPr indent="457200">
              <a:lnSpc>
                <a:spcPct val="107000"/>
              </a:lnSpc>
              <a:spcAft>
                <a:spcPts val="800"/>
              </a:spcAft>
            </a:pPr>
            <a:r>
              <a:rPr lang="en-HK" sz="4000" dirty="0">
                <a:latin typeface="DFKai-SB" panose="03000509000000000000" pitchFamily="65" charset="-120"/>
                <a:ea typeface="PMingLiU" panose="02020500000000000000" pitchFamily="18" charset="-120"/>
                <a:cs typeface="Times New Roman" panose="02020603050405020304" pitchFamily="18" charset="0"/>
              </a:rPr>
              <a:t> </a:t>
            </a:r>
            <a:endParaRPr lang="en-HK" sz="3200" dirty="0">
              <a:latin typeface="Calibri" panose="020F0502020204030204" pitchFamily="34" charset="0"/>
              <a:ea typeface="PMingLiU" panose="02020500000000000000" pitchFamily="18" charset="-120"/>
              <a:cs typeface="Times New Roman" panose="02020603050405020304" pitchFamily="18" charset="0"/>
            </a:endParaRPr>
          </a:p>
          <a:p>
            <a:pPr indent="457200">
              <a:lnSpc>
                <a:spcPct val="107000"/>
              </a:lnSpc>
              <a:spcAft>
                <a:spcPts val="800"/>
              </a:spcAft>
            </a:pPr>
            <a:r>
              <a:rPr lang="zh-TW" altLang="en-US" sz="4000" dirty="0">
                <a:latin typeface="Calibri" panose="020F0502020204030204" pitchFamily="34" charset="0"/>
                <a:ea typeface="DFKai-SB" panose="03000509000000000000" pitchFamily="65" charset="-120"/>
                <a:cs typeface="Times New Roman" panose="02020603050405020304" pitchFamily="18" charset="0"/>
              </a:rPr>
              <a:t>中秋節是中國的一個傳統節日，很多中國人都非常重視。大朋友、小朋友也因為這個節日的來臨而感到歡欣。為甚麼我們會如此喜歡這個節日呢？</a:t>
            </a:r>
            <a:endParaRPr lang="en-HK" altLang="zh-TW" sz="4000" dirty="0">
              <a:latin typeface="Calibri" panose="020F0502020204030204" pitchFamily="34" charset="0"/>
              <a:ea typeface="DFKai-SB" panose="03000509000000000000" pitchFamily="65" charset="-120"/>
              <a:cs typeface="Times New Roman" panose="02020603050405020304" pitchFamily="18" charset="0"/>
            </a:endParaRPr>
          </a:p>
          <a:p>
            <a:pPr indent="457200">
              <a:lnSpc>
                <a:spcPct val="107000"/>
              </a:lnSpc>
              <a:spcAft>
                <a:spcPts val="800"/>
              </a:spcAft>
            </a:pPr>
            <a:endParaRPr lang="en-HK" sz="4000" dirty="0">
              <a:effectLst/>
              <a:latin typeface="Calibri" panose="020F0502020204030204" pitchFamily="34" charset="0"/>
              <a:ea typeface="DFKai-SB" panose="03000509000000000000" pitchFamily="65" charset="-120"/>
              <a:cs typeface="Times New Roman" panose="02020603050405020304" pitchFamily="18" charset="0"/>
            </a:endParaRPr>
          </a:p>
          <a:p>
            <a:pPr indent="457200">
              <a:lnSpc>
                <a:spcPct val="107000"/>
              </a:lnSpc>
              <a:spcAft>
                <a:spcPts val="800"/>
              </a:spcAft>
            </a:pPr>
            <a:endParaRPr lang="en-HK" sz="4000" dirty="0">
              <a:latin typeface="Calibri" panose="020F0502020204030204" pitchFamily="34" charset="0"/>
              <a:ea typeface="DFKai-SB" panose="03000509000000000000" pitchFamily="65" charset="-120"/>
              <a:cs typeface="Times New Roman" panose="02020603050405020304" pitchFamily="18" charset="0"/>
            </a:endParaRPr>
          </a:p>
          <a:p>
            <a:pPr indent="457200">
              <a:lnSpc>
                <a:spcPct val="107000"/>
              </a:lnSpc>
              <a:spcAft>
                <a:spcPts val="800"/>
              </a:spcAft>
            </a:pPr>
            <a:endParaRPr lang="en-HK" sz="3200" dirty="0">
              <a:effectLst/>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923098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矩形 34"/>
          <p:cNvSpPr/>
          <p:nvPr/>
        </p:nvSpPr>
        <p:spPr>
          <a:xfrm rot="1800000">
            <a:off x="2452149" y="4585888"/>
            <a:ext cx="9556081" cy="3226459"/>
          </a:xfrm>
          <a:custGeom>
            <a:avLst/>
            <a:gdLst>
              <a:gd name="connsiteX0" fmla="*/ 0 w 13677900"/>
              <a:gd name="connsiteY0" fmla="*/ 0 h 3205415"/>
              <a:gd name="connsiteX1" fmla="*/ 13677900 w 13677900"/>
              <a:gd name="connsiteY1" fmla="*/ 0 h 3205415"/>
              <a:gd name="connsiteX2" fmla="*/ 13677900 w 13677900"/>
              <a:gd name="connsiteY2" fmla="*/ 3205415 h 3205415"/>
              <a:gd name="connsiteX3" fmla="*/ 0 w 13677900"/>
              <a:gd name="connsiteY3" fmla="*/ 3205415 h 3205415"/>
              <a:gd name="connsiteX4" fmla="*/ 0 w 13677900"/>
              <a:gd name="connsiteY4" fmla="*/ 0 h 3205415"/>
              <a:gd name="connsiteX0" fmla="*/ 0 w 13677900"/>
              <a:gd name="connsiteY0" fmla="*/ 13122 h 3218537"/>
              <a:gd name="connsiteX1" fmla="*/ 4121819 w 13677900"/>
              <a:gd name="connsiteY1" fmla="*/ 0 h 3218537"/>
              <a:gd name="connsiteX2" fmla="*/ 13677900 w 13677900"/>
              <a:gd name="connsiteY2" fmla="*/ 13122 h 3218537"/>
              <a:gd name="connsiteX3" fmla="*/ 13677900 w 13677900"/>
              <a:gd name="connsiteY3" fmla="*/ 3218537 h 3218537"/>
              <a:gd name="connsiteX4" fmla="*/ 0 w 13677900"/>
              <a:gd name="connsiteY4" fmla="*/ 3218537 h 3218537"/>
              <a:gd name="connsiteX5" fmla="*/ 0 w 13677900"/>
              <a:gd name="connsiteY5" fmla="*/ 13122 h 3218537"/>
              <a:gd name="connsiteX0" fmla="*/ 0 w 13677900"/>
              <a:gd name="connsiteY0" fmla="*/ 13122 h 3226459"/>
              <a:gd name="connsiteX1" fmla="*/ 4121819 w 13677900"/>
              <a:gd name="connsiteY1" fmla="*/ 0 h 3226459"/>
              <a:gd name="connsiteX2" fmla="*/ 13677900 w 13677900"/>
              <a:gd name="connsiteY2" fmla="*/ 13122 h 3226459"/>
              <a:gd name="connsiteX3" fmla="*/ 13677900 w 13677900"/>
              <a:gd name="connsiteY3" fmla="*/ 3218537 h 3226459"/>
              <a:gd name="connsiteX4" fmla="*/ 4400828 w 13677900"/>
              <a:gd name="connsiteY4" fmla="*/ 3226459 h 3226459"/>
              <a:gd name="connsiteX5" fmla="*/ 0 w 13677900"/>
              <a:gd name="connsiteY5" fmla="*/ 3218537 h 3226459"/>
              <a:gd name="connsiteX6" fmla="*/ 0 w 13677900"/>
              <a:gd name="connsiteY6" fmla="*/ 13122 h 3226459"/>
              <a:gd name="connsiteX0" fmla="*/ 0 w 13677900"/>
              <a:gd name="connsiteY0" fmla="*/ 13122 h 3226459"/>
              <a:gd name="connsiteX1" fmla="*/ 4121819 w 13677900"/>
              <a:gd name="connsiteY1" fmla="*/ 0 h 3226459"/>
              <a:gd name="connsiteX2" fmla="*/ 13677900 w 13677900"/>
              <a:gd name="connsiteY2" fmla="*/ 13122 h 3226459"/>
              <a:gd name="connsiteX3" fmla="*/ 13677900 w 13677900"/>
              <a:gd name="connsiteY3" fmla="*/ 3218537 h 3226459"/>
              <a:gd name="connsiteX4" fmla="*/ 4400828 w 13677900"/>
              <a:gd name="connsiteY4" fmla="*/ 3226459 h 3226459"/>
              <a:gd name="connsiteX5" fmla="*/ 0 w 13677900"/>
              <a:gd name="connsiteY5" fmla="*/ 13122 h 3226459"/>
              <a:gd name="connsiteX0" fmla="*/ 279009 w 9556081"/>
              <a:gd name="connsiteY0" fmla="*/ 3226459 h 3226459"/>
              <a:gd name="connsiteX1" fmla="*/ 0 w 9556081"/>
              <a:gd name="connsiteY1" fmla="*/ 0 h 3226459"/>
              <a:gd name="connsiteX2" fmla="*/ 9556081 w 9556081"/>
              <a:gd name="connsiteY2" fmla="*/ 13122 h 3226459"/>
              <a:gd name="connsiteX3" fmla="*/ 9556081 w 9556081"/>
              <a:gd name="connsiteY3" fmla="*/ 3218537 h 3226459"/>
              <a:gd name="connsiteX4" fmla="*/ 279009 w 9556081"/>
              <a:gd name="connsiteY4" fmla="*/ 3226459 h 3226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6081" h="3226459">
                <a:moveTo>
                  <a:pt x="279009" y="3226459"/>
                </a:moveTo>
                <a:lnTo>
                  <a:pt x="0" y="0"/>
                </a:lnTo>
                <a:lnTo>
                  <a:pt x="9556081" y="13122"/>
                </a:lnTo>
                <a:lnTo>
                  <a:pt x="9556081" y="3218537"/>
                </a:lnTo>
                <a:lnTo>
                  <a:pt x="279009" y="3226459"/>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6" name="矩形 34"/>
          <p:cNvSpPr/>
          <p:nvPr/>
        </p:nvSpPr>
        <p:spPr>
          <a:xfrm rot="1800000">
            <a:off x="5335050" y="4585888"/>
            <a:ext cx="9556081" cy="3226459"/>
          </a:xfrm>
          <a:custGeom>
            <a:avLst/>
            <a:gdLst>
              <a:gd name="connsiteX0" fmla="*/ 0 w 13677900"/>
              <a:gd name="connsiteY0" fmla="*/ 0 h 3205415"/>
              <a:gd name="connsiteX1" fmla="*/ 13677900 w 13677900"/>
              <a:gd name="connsiteY1" fmla="*/ 0 h 3205415"/>
              <a:gd name="connsiteX2" fmla="*/ 13677900 w 13677900"/>
              <a:gd name="connsiteY2" fmla="*/ 3205415 h 3205415"/>
              <a:gd name="connsiteX3" fmla="*/ 0 w 13677900"/>
              <a:gd name="connsiteY3" fmla="*/ 3205415 h 3205415"/>
              <a:gd name="connsiteX4" fmla="*/ 0 w 13677900"/>
              <a:gd name="connsiteY4" fmla="*/ 0 h 3205415"/>
              <a:gd name="connsiteX0" fmla="*/ 0 w 13677900"/>
              <a:gd name="connsiteY0" fmla="*/ 13122 h 3218537"/>
              <a:gd name="connsiteX1" fmla="*/ 4121819 w 13677900"/>
              <a:gd name="connsiteY1" fmla="*/ 0 h 3218537"/>
              <a:gd name="connsiteX2" fmla="*/ 13677900 w 13677900"/>
              <a:gd name="connsiteY2" fmla="*/ 13122 h 3218537"/>
              <a:gd name="connsiteX3" fmla="*/ 13677900 w 13677900"/>
              <a:gd name="connsiteY3" fmla="*/ 3218537 h 3218537"/>
              <a:gd name="connsiteX4" fmla="*/ 0 w 13677900"/>
              <a:gd name="connsiteY4" fmla="*/ 3218537 h 3218537"/>
              <a:gd name="connsiteX5" fmla="*/ 0 w 13677900"/>
              <a:gd name="connsiteY5" fmla="*/ 13122 h 3218537"/>
              <a:gd name="connsiteX0" fmla="*/ 0 w 13677900"/>
              <a:gd name="connsiteY0" fmla="*/ 13122 h 3226459"/>
              <a:gd name="connsiteX1" fmla="*/ 4121819 w 13677900"/>
              <a:gd name="connsiteY1" fmla="*/ 0 h 3226459"/>
              <a:gd name="connsiteX2" fmla="*/ 13677900 w 13677900"/>
              <a:gd name="connsiteY2" fmla="*/ 13122 h 3226459"/>
              <a:gd name="connsiteX3" fmla="*/ 13677900 w 13677900"/>
              <a:gd name="connsiteY3" fmla="*/ 3218537 h 3226459"/>
              <a:gd name="connsiteX4" fmla="*/ 4400828 w 13677900"/>
              <a:gd name="connsiteY4" fmla="*/ 3226459 h 3226459"/>
              <a:gd name="connsiteX5" fmla="*/ 0 w 13677900"/>
              <a:gd name="connsiteY5" fmla="*/ 3218537 h 3226459"/>
              <a:gd name="connsiteX6" fmla="*/ 0 w 13677900"/>
              <a:gd name="connsiteY6" fmla="*/ 13122 h 3226459"/>
              <a:gd name="connsiteX0" fmla="*/ 0 w 13677900"/>
              <a:gd name="connsiteY0" fmla="*/ 13122 h 3226459"/>
              <a:gd name="connsiteX1" fmla="*/ 4121819 w 13677900"/>
              <a:gd name="connsiteY1" fmla="*/ 0 h 3226459"/>
              <a:gd name="connsiteX2" fmla="*/ 13677900 w 13677900"/>
              <a:gd name="connsiteY2" fmla="*/ 13122 h 3226459"/>
              <a:gd name="connsiteX3" fmla="*/ 13677900 w 13677900"/>
              <a:gd name="connsiteY3" fmla="*/ 3218537 h 3226459"/>
              <a:gd name="connsiteX4" fmla="*/ 4400828 w 13677900"/>
              <a:gd name="connsiteY4" fmla="*/ 3226459 h 3226459"/>
              <a:gd name="connsiteX5" fmla="*/ 0 w 13677900"/>
              <a:gd name="connsiteY5" fmla="*/ 13122 h 3226459"/>
              <a:gd name="connsiteX0" fmla="*/ 279009 w 9556081"/>
              <a:gd name="connsiteY0" fmla="*/ 3226459 h 3226459"/>
              <a:gd name="connsiteX1" fmla="*/ 0 w 9556081"/>
              <a:gd name="connsiteY1" fmla="*/ 0 h 3226459"/>
              <a:gd name="connsiteX2" fmla="*/ 9556081 w 9556081"/>
              <a:gd name="connsiteY2" fmla="*/ 13122 h 3226459"/>
              <a:gd name="connsiteX3" fmla="*/ 9556081 w 9556081"/>
              <a:gd name="connsiteY3" fmla="*/ 3218537 h 3226459"/>
              <a:gd name="connsiteX4" fmla="*/ 279009 w 9556081"/>
              <a:gd name="connsiteY4" fmla="*/ 3226459 h 3226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6081" h="3226459">
                <a:moveTo>
                  <a:pt x="279009" y="3226459"/>
                </a:moveTo>
                <a:lnTo>
                  <a:pt x="0" y="0"/>
                </a:lnTo>
                <a:lnTo>
                  <a:pt x="9556081" y="13122"/>
                </a:lnTo>
                <a:lnTo>
                  <a:pt x="9556081" y="3218537"/>
                </a:lnTo>
                <a:lnTo>
                  <a:pt x="279009" y="3226459"/>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7" name="矩形 34"/>
          <p:cNvSpPr/>
          <p:nvPr/>
        </p:nvSpPr>
        <p:spPr>
          <a:xfrm rot="1800000">
            <a:off x="8256051" y="4585889"/>
            <a:ext cx="9556081" cy="3226459"/>
          </a:xfrm>
          <a:custGeom>
            <a:avLst/>
            <a:gdLst>
              <a:gd name="connsiteX0" fmla="*/ 0 w 13677900"/>
              <a:gd name="connsiteY0" fmla="*/ 0 h 3205415"/>
              <a:gd name="connsiteX1" fmla="*/ 13677900 w 13677900"/>
              <a:gd name="connsiteY1" fmla="*/ 0 h 3205415"/>
              <a:gd name="connsiteX2" fmla="*/ 13677900 w 13677900"/>
              <a:gd name="connsiteY2" fmla="*/ 3205415 h 3205415"/>
              <a:gd name="connsiteX3" fmla="*/ 0 w 13677900"/>
              <a:gd name="connsiteY3" fmla="*/ 3205415 h 3205415"/>
              <a:gd name="connsiteX4" fmla="*/ 0 w 13677900"/>
              <a:gd name="connsiteY4" fmla="*/ 0 h 3205415"/>
              <a:gd name="connsiteX0" fmla="*/ 0 w 13677900"/>
              <a:gd name="connsiteY0" fmla="*/ 13122 h 3218537"/>
              <a:gd name="connsiteX1" fmla="*/ 4121819 w 13677900"/>
              <a:gd name="connsiteY1" fmla="*/ 0 h 3218537"/>
              <a:gd name="connsiteX2" fmla="*/ 13677900 w 13677900"/>
              <a:gd name="connsiteY2" fmla="*/ 13122 h 3218537"/>
              <a:gd name="connsiteX3" fmla="*/ 13677900 w 13677900"/>
              <a:gd name="connsiteY3" fmla="*/ 3218537 h 3218537"/>
              <a:gd name="connsiteX4" fmla="*/ 0 w 13677900"/>
              <a:gd name="connsiteY4" fmla="*/ 3218537 h 3218537"/>
              <a:gd name="connsiteX5" fmla="*/ 0 w 13677900"/>
              <a:gd name="connsiteY5" fmla="*/ 13122 h 3218537"/>
              <a:gd name="connsiteX0" fmla="*/ 0 w 13677900"/>
              <a:gd name="connsiteY0" fmla="*/ 13122 h 3226459"/>
              <a:gd name="connsiteX1" fmla="*/ 4121819 w 13677900"/>
              <a:gd name="connsiteY1" fmla="*/ 0 h 3226459"/>
              <a:gd name="connsiteX2" fmla="*/ 13677900 w 13677900"/>
              <a:gd name="connsiteY2" fmla="*/ 13122 h 3226459"/>
              <a:gd name="connsiteX3" fmla="*/ 13677900 w 13677900"/>
              <a:gd name="connsiteY3" fmla="*/ 3218537 h 3226459"/>
              <a:gd name="connsiteX4" fmla="*/ 4400828 w 13677900"/>
              <a:gd name="connsiteY4" fmla="*/ 3226459 h 3226459"/>
              <a:gd name="connsiteX5" fmla="*/ 0 w 13677900"/>
              <a:gd name="connsiteY5" fmla="*/ 3218537 h 3226459"/>
              <a:gd name="connsiteX6" fmla="*/ 0 w 13677900"/>
              <a:gd name="connsiteY6" fmla="*/ 13122 h 3226459"/>
              <a:gd name="connsiteX0" fmla="*/ 0 w 13677900"/>
              <a:gd name="connsiteY0" fmla="*/ 13122 h 3226459"/>
              <a:gd name="connsiteX1" fmla="*/ 4121819 w 13677900"/>
              <a:gd name="connsiteY1" fmla="*/ 0 h 3226459"/>
              <a:gd name="connsiteX2" fmla="*/ 13677900 w 13677900"/>
              <a:gd name="connsiteY2" fmla="*/ 13122 h 3226459"/>
              <a:gd name="connsiteX3" fmla="*/ 13677900 w 13677900"/>
              <a:gd name="connsiteY3" fmla="*/ 3218537 h 3226459"/>
              <a:gd name="connsiteX4" fmla="*/ 4400828 w 13677900"/>
              <a:gd name="connsiteY4" fmla="*/ 3226459 h 3226459"/>
              <a:gd name="connsiteX5" fmla="*/ 0 w 13677900"/>
              <a:gd name="connsiteY5" fmla="*/ 13122 h 3226459"/>
              <a:gd name="connsiteX0" fmla="*/ 279009 w 9556081"/>
              <a:gd name="connsiteY0" fmla="*/ 3226459 h 3226459"/>
              <a:gd name="connsiteX1" fmla="*/ 0 w 9556081"/>
              <a:gd name="connsiteY1" fmla="*/ 0 h 3226459"/>
              <a:gd name="connsiteX2" fmla="*/ 9556081 w 9556081"/>
              <a:gd name="connsiteY2" fmla="*/ 13122 h 3226459"/>
              <a:gd name="connsiteX3" fmla="*/ 9556081 w 9556081"/>
              <a:gd name="connsiteY3" fmla="*/ 3218537 h 3226459"/>
              <a:gd name="connsiteX4" fmla="*/ 279009 w 9556081"/>
              <a:gd name="connsiteY4" fmla="*/ 3226459 h 3226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6081" h="3226459">
                <a:moveTo>
                  <a:pt x="279009" y="3226459"/>
                </a:moveTo>
                <a:lnTo>
                  <a:pt x="0" y="0"/>
                </a:lnTo>
                <a:lnTo>
                  <a:pt x="9556081" y="13122"/>
                </a:lnTo>
                <a:lnTo>
                  <a:pt x="9556081" y="3218537"/>
                </a:lnTo>
                <a:lnTo>
                  <a:pt x="279009" y="3226459"/>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 name="Rectangle 1">
            <a:extLst>
              <a:ext uri="{FF2B5EF4-FFF2-40B4-BE49-F238E27FC236}">
                <a16:creationId xmlns:a16="http://schemas.microsoft.com/office/drawing/2014/main" id="{11B25D3F-9ACD-4F32-A71B-1D3F0025BCFA}"/>
              </a:ext>
            </a:extLst>
          </p:cNvPr>
          <p:cNvSpPr/>
          <p:nvPr/>
        </p:nvSpPr>
        <p:spPr>
          <a:xfrm>
            <a:off x="0" y="0"/>
            <a:ext cx="9676435" cy="70661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endParaRPr lang="en-HK" altLang="zh-TW" sz="4000" dirty="0">
              <a:latin typeface="DFBiaoKaiShu-B5" panose="03000509000000000000" pitchFamily="65" charset="-128"/>
              <a:ea typeface="DFBiaoKaiShu-B5" panose="03000509000000000000" pitchFamily="65" charset="-128"/>
              <a:cs typeface="DFBiaoKaiShu-B5" panose="03000509000000000000" pitchFamily="65" charset="-128"/>
            </a:endParaRPr>
          </a:p>
          <a:p>
            <a:endParaRPr lang="en-HK" altLang="zh-TW" sz="4000" dirty="0">
              <a:latin typeface="DFBiaoKaiShu-B5" panose="03000509000000000000" pitchFamily="65" charset="-128"/>
              <a:ea typeface="DFBiaoKaiShu-B5" panose="03000509000000000000" pitchFamily="65" charset="-128"/>
              <a:cs typeface="DFBiaoKaiShu-B5" panose="03000509000000000000" pitchFamily="65" charset="-128"/>
            </a:endParaRPr>
          </a:p>
          <a:p>
            <a:r>
              <a:rPr lang="en-HK" altLang="zh-TW" sz="4000" dirty="0">
                <a:latin typeface="DFBiaoKaiShu-B5" panose="03000509000000000000" pitchFamily="65" charset="-128"/>
                <a:ea typeface="DFBiaoKaiShu-B5" panose="03000509000000000000" pitchFamily="65" charset="-128"/>
                <a:cs typeface="DFBiaoKaiShu-B5" panose="03000509000000000000" pitchFamily="65" charset="-128"/>
              </a:rPr>
              <a:t>	</a:t>
            </a:r>
            <a:r>
              <a:rPr lang="zh-TW" altLang="en-US" sz="4000" dirty="0">
                <a:latin typeface="DFBiaoKaiShu-B5" panose="03000509000000000000" pitchFamily="65" charset="-128"/>
                <a:ea typeface="DFBiaoKaiShu-B5" panose="03000509000000000000" pitchFamily="65" charset="-128"/>
                <a:cs typeface="DFBiaoKaiShu-B5" panose="03000509000000000000" pitchFamily="65" charset="-128"/>
              </a:rPr>
              <a:t>首先，在環境佈置方面，每年將近中秋節，各大大小小的商場都掛上色彩繽紛的小燈籠，一時間令商場內充滿了傳統節日的氣氛。此外，各屋苑也紛紛在大堂內掛上紅紅的大燈籠，令居民也感受到不少節日的歡樂氣氛。</a:t>
            </a:r>
            <a:endParaRPr lang="en-HK" sz="4000" dirty="0">
              <a:latin typeface="DFBiaoKaiShu-B5" panose="03000509000000000000" pitchFamily="65" charset="-128"/>
              <a:ea typeface="DFBiaoKaiShu-B5" panose="03000509000000000000" pitchFamily="65" charset="-128"/>
              <a:cs typeface="DFBiaoKaiShu-B5" panose="03000509000000000000" pitchFamily="65" charset="-128"/>
            </a:endParaRPr>
          </a:p>
          <a:p>
            <a:pPr indent="457200">
              <a:lnSpc>
                <a:spcPct val="107000"/>
              </a:lnSpc>
              <a:spcAft>
                <a:spcPts val="800"/>
              </a:spcAft>
            </a:pPr>
            <a:endParaRPr lang="en-HK" sz="4000" dirty="0">
              <a:effectLst/>
              <a:latin typeface="Calibri" panose="020F0502020204030204" pitchFamily="34" charset="0"/>
              <a:ea typeface="DFKai-SB" panose="03000509000000000000" pitchFamily="65" charset="-120"/>
              <a:cs typeface="Times New Roman" panose="02020603050405020304" pitchFamily="18" charset="0"/>
            </a:endParaRPr>
          </a:p>
          <a:p>
            <a:pPr indent="457200">
              <a:lnSpc>
                <a:spcPct val="107000"/>
              </a:lnSpc>
              <a:spcAft>
                <a:spcPts val="800"/>
              </a:spcAft>
            </a:pPr>
            <a:endParaRPr lang="en-HK" sz="4000" dirty="0">
              <a:latin typeface="Calibri" panose="020F0502020204030204" pitchFamily="34" charset="0"/>
              <a:ea typeface="DFKai-SB" panose="03000509000000000000" pitchFamily="65" charset="-120"/>
              <a:cs typeface="Times New Roman" panose="02020603050405020304" pitchFamily="18" charset="0"/>
            </a:endParaRPr>
          </a:p>
          <a:p>
            <a:pPr indent="457200">
              <a:lnSpc>
                <a:spcPct val="107000"/>
              </a:lnSpc>
              <a:spcAft>
                <a:spcPts val="800"/>
              </a:spcAft>
            </a:pPr>
            <a:endParaRPr lang="en-HK" sz="3200" dirty="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3" name="Rectangle 2">
            <a:extLst>
              <a:ext uri="{FF2B5EF4-FFF2-40B4-BE49-F238E27FC236}">
                <a16:creationId xmlns:a16="http://schemas.microsoft.com/office/drawing/2014/main" id="{7AAE4692-5CF7-46AA-883E-4583E0840540}"/>
              </a:ext>
            </a:extLst>
          </p:cNvPr>
          <p:cNvSpPr/>
          <p:nvPr/>
        </p:nvSpPr>
        <p:spPr>
          <a:xfrm>
            <a:off x="966156" y="1325004"/>
            <a:ext cx="1319514" cy="590309"/>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7" name="Rectangle 6">
            <a:extLst>
              <a:ext uri="{FF2B5EF4-FFF2-40B4-BE49-F238E27FC236}">
                <a16:creationId xmlns:a16="http://schemas.microsoft.com/office/drawing/2014/main" id="{E5CB06CB-CCCC-4B6C-A061-7FEFC08C1DC5}"/>
              </a:ext>
            </a:extLst>
          </p:cNvPr>
          <p:cNvSpPr/>
          <p:nvPr/>
        </p:nvSpPr>
        <p:spPr>
          <a:xfrm>
            <a:off x="5168571" y="1325004"/>
            <a:ext cx="1104919" cy="590309"/>
          </a:xfrm>
          <a:prstGeom prst="rect">
            <a:avLst/>
          </a:prstGeo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8" name="Rectangle 7">
            <a:extLst>
              <a:ext uri="{FF2B5EF4-FFF2-40B4-BE49-F238E27FC236}">
                <a16:creationId xmlns:a16="http://schemas.microsoft.com/office/drawing/2014/main" id="{1027D1C1-30F5-4928-A0DA-B062D5BD362E}"/>
              </a:ext>
            </a:extLst>
          </p:cNvPr>
          <p:cNvSpPr/>
          <p:nvPr/>
        </p:nvSpPr>
        <p:spPr>
          <a:xfrm>
            <a:off x="2428146" y="1325004"/>
            <a:ext cx="666747" cy="590309"/>
          </a:xfrm>
          <a:prstGeom prst="rect">
            <a:avLst/>
          </a:prstGeo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Tree>
    <p:extLst>
      <p:ext uri="{BB962C8B-B14F-4D97-AF65-F5344CB8AC3E}">
        <p14:creationId xmlns:p14="http://schemas.microsoft.com/office/powerpoint/2010/main" val="2343284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rot="1800000">
            <a:off x="2452149" y="4585888"/>
            <a:ext cx="9556081" cy="3226459"/>
          </a:xfrm>
          <a:custGeom>
            <a:avLst/>
            <a:gdLst>
              <a:gd name="connsiteX0" fmla="*/ 0 w 13677900"/>
              <a:gd name="connsiteY0" fmla="*/ 0 h 3205415"/>
              <a:gd name="connsiteX1" fmla="*/ 13677900 w 13677900"/>
              <a:gd name="connsiteY1" fmla="*/ 0 h 3205415"/>
              <a:gd name="connsiteX2" fmla="*/ 13677900 w 13677900"/>
              <a:gd name="connsiteY2" fmla="*/ 3205415 h 3205415"/>
              <a:gd name="connsiteX3" fmla="*/ 0 w 13677900"/>
              <a:gd name="connsiteY3" fmla="*/ 3205415 h 3205415"/>
              <a:gd name="connsiteX4" fmla="*/ 0 w 13677900"/>
              <a:gd name="connsiteY4" fmla="*/ 0 h 3205415"/>
              <a:gd name="connsiteX0" fmla="*/ 0 w 13677900"/>
              <a:gd name="connsiteY0" fmla="*/ 13122 h 3218537"/>
              <a:gd name="connsiteX1" fmla="*/ 4121819 w 13677900"/>
              <a:gd name="connsiteY1" fmla="*/ 0 h 3218537"/>
              <a:gd name="connsiteX2" fmla="*/ 13677900 w 13677900"/>
              <a:gd name="connsiteY2" fmla="*/ 13122 h 3218537"/>
              <a:gd name="connsiteX3" fmla="*/ 13677900 w 13677900"/>
              <a:gd name="connsiteY3" fmla="*/ 3218537 h 3218537"/>
              <a:gd name="connsiteX4" fmla="*/ 0 w 13677900"/>
              <a:gd name="connsiteY4" fmla="*/ 3218537 h 3218537"/>
              <a:gd name="connsiteX5" fmla="*/ 0 w 13677900"/>
              <a:gd name="connsiteY5" fmla="*/ 13122 h 3218537"/>
              <a:gd name="connsiteX0" fmla="*/ 0 w 13677900"/>
              <a:gd name="connsiteY0" fmla="*/ 13122 h 3226459"/>
              <a:gd name="connsiteX1" fmla="*/ 4121819 w 13677900"/>
              <a:gd name="connsiteY1" fmla="*/ 0 h 3226459"/>
              <a:gd name="connsiteX2" fmla="*/ 13677900 w 13677900"/>
              <a:gd name="connsiteY2" fmla="*/ 13122 h 3226459"/>
              <a:gd name="connsiteX3" fmla="*/ 13677900 w 13677900"/>
              <a:gd name="connsiteY3" fmla="*/ 3218537 h 3226459"/>
              <a:gd name="connsiteX4" fmla="*/ 4400828 w 13677900"/>
              <a:gd name="connsiteY4" fmla="*/ 3226459 h 3226459"/>
              <a:gd name="connsiteX5" fmla="*/ 0 w 13677900"/>
              <a:gd name="connsiteY5" fmla="*/ 3218537 h 3226459"/>
              <a:gd name="connsiteX6" fmla="*/ 0 w 13677900"/>
              <a:gd name="connsiteY6" fmla="*/ 13122 h 3226459"/>
              <a:gd name="connsiteX0" fmla="*/ 0 w 13677900"/>
              <a:gd name="connsiteY0" fmla="*/ 13122 h 3226459"/>
              <a:gd name="connsiteX1" fmla="*/ 4121819 w 13677900"/>
              <a:gd name="connsiteY1" fmla="*/ 0 h 3226459"/>
              <a:gd name="connsiteX2" fmla="*/ 13677900 w 13677900"/>
              <a:gd name="connsiteY2" fmla="*/ 13122 h 3226459"/>
              <a:gd name="connsiteX3" fmla="*/ 13677900 w 13677900"/>
              <a:gd name="connsiteY3" fmla="*/ 3218537 h 3226459"/>
              <a:gd name="connsiteX4" fmla="*/ 4400828 w 13677900"/>
              <a:gd name="connsiteY4" fmla="*/ 3226459 h 3226459"/>
              <a:gd name="connsiteX5" fmla="*/ 0 w 13677900"/>
              <a:gd name="connsiteY5" fmla="*/ 13122 h 3226459"/>
              <a:gd name="connsiteX0" fmla="*/ 279009 w 9556081"/>
              <a:gd name="connsiteY0" fmla="*/ 3226459 h 3226459"/>
              <a:gd name="connsiteX1" fmla="*/ 0 w 9556081"/>
              <a:gd name="connsiteY1" fmla="*/ 0 h 3226459"/>
              <a:gd name="connsiteX2" fmla="*/ 9556081 w 9556081"/>
              <a:gd name="connsiteY2" fmla="*/ 13122 h 3226459"/>
              <a:gd name="connsiteX3" fmla="*/ 9556081 w 9556081"/>
              <a:gd name="connsiteY3" fmla="*/ 3218537 h 3226459"/>
              <a:gd name="connsiteX4" fmla="*/ 279009 w 9556081"/>
              <a:gd name="connsiteY4" fmla="*/ 3226459 h 3226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6081" h="3226459">
                <a:moveTo>
                  <a:pt x="279009" y="3226459"/>
                </a:moveTo>
                <a:lnTo>
                  <a:pt x="0" y="0"/>
                </a:lnTo>
                <a:lnTo>
                  <a:pt x="9556081" y="13122"/>
                </a:lnTo>
                <a:lnTo>
                  <a:pt x="9556081" y="3218537"/>
                </a:lnTo>
                <a:lnTo>
                  <a:pt x="279009" y="3226459"/>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6" name="矩形 34"/>
          <p:cNvSpPr/>
          <p:nvPr/>
        </p:nvSpPr>
        <p:spPr>
          <a:xfrm rot="1800000">
            <a:off x="5335050" y="4585888"/>
            <a:ext cx="9556081" cy="3226459"/>
          </a:xfrm>
          <a:custGeom>
            <a:avLst/>
            <a:gdLst>
              <a:gd name="connsiteX0" fmla="*/ 0 w 13677900"/>
              <a:gd name="connsiteY0" fmla="*/ 0 h 3205415"/>
              <a:gd name="connsiteX1" fmla="*/ 13677900 w 13677900"/>
              <a:gd name="connsiteY1" fmla="*/ 0 h 3205415"/>
              <a:gd name="connsiteX2" fmla="*/ 13677900 w 13677900"/>
              <a:gd name="connsiteY2" fmla="*/ 3205415 h 3205415"/>
              <a:gd name="connsiteX3" fmla="*/ 0 w 13677900"/>
              <a:gd name="connsiteY3" fmla="*/ 3205415 h 3205415"/>
              <a:gd name="connsiteX4" fmla="*/ 0 w 13677900"/>
              <a:gd name="connsiteY4" fmla="*/ 0 h 3205415"/>
              <a:gd name="connsiteX0" fmla="*/ 0 w 13677900"/>
              <a:gd name="connsiteY0" fmla="*/ 13122 h 3218537"/>
              <a:gd name="connsiteX1" fmla="*/ 4121819 w 13677900"/>
              <a:gd name="connsiteY1" fmla="*/ 0 h 3218537"/>
              <a:gd name="connsiteX2" fmla="*/ 13677900 w 13677900"/>
              <a:gd name="connsiteY2" fmla="*/ 13122 h 3218537"/>
              <a:gd name="connsiteX3" fmla="*/ 13677900 w 13677900"/>
              <a:gd name="connsiteY3" fmla="*/ 3218537 h 3218537"/>
              <a:gd name="connsiteX4" fmla="*/ 0 w 13677900"/>
              <a:gd name="connsiteY4" fmla="*/ 3218537 h 3218537"/>
              <a:gd name="connsiteX5" fmla="*/ 0 w 13677900"/>
              <a:gd name="connsiteY5" fmla="*/ 13122 h 3218537"/>
              <a:gd name="connsiteX0" fmla="*/ 0 w 13677900"/>
              <a:gd name="connsiteY0" fmla="*/ 13122 h 3226459"/>
              <a:gd name="connsiteX1" fmla="*/ 4121819 w 13677900"/>
              <a:gd name="connsiteY1" fmla="*/ 0 h 3226459"/>
              <a:gd name="connsiteX2" fmla="*/ 13677900 w 13677900"/>
              <a:gd name="connsiteY2" fmla="*/ 13122 h 3226459"/>
              <a:gd name="connsiteX3" fmla="*/ 13677900 w 13677900"/>
              <a:gd name="connsiteY3" fmla="*/ 3218537 h 3226459"/>
              <a:gd name="connsiteX4" fmla="*/ 4400828 w 13677900"/>
              <a:gd name="connsiteY4" fmla="*/ 3226459 h 3226459"/>
              <a:gd name="connsiteX5" fmla="*/ 0 w 13677900"/>
              <a:gd name="connsiteY5" fmla="*/ 3218537 h 3226459"/>
              <a:gd name="connsiteX6" fmla="*/ 0 w 13677900"/>
              <a:gd name="connsiteY6" fmla="*/ 13122 h 3226459"/>
              <a:gd name="connsiteX0" fmla="*/ 0 w 13677900"/>
              <a:gd name="connsiteY0" fmla="*/ 13122 h 3226459"/>
              <a:gd name="connsiteX1" fmla="*/ 4121819 w 13677900"/>
              <a:gd name="connsiteY1" fmla="*/ 0 h 3226459"/>
              <a:gd name="connsiteX2" fmla="*/ 13677900 w 13677900"/>
              <a:gd name="connsiteY2" fmla="*/ 13122 h 3226459"/>
              <a:gd name="connsiteX3" fmla="*/ 13677900 w 13677900"/>
              <a:gd name="connsiteY3" fmla="*/ 3218537 h 3226459"/>
              <a:gd name="connsiteX4" fmla="*/ 4400828 w 13677900"/>
              <a:gd name="connsiteY4" fmla="*/ 3226459 h 3226459"/>
              <a:gd name="connsiteX5" fmla="*/ 0 w 13677900"/>
              <a:gd name="connsiteY5" fmla="*/ 13122 h 3226459"/>
              <a:gd name="connsiteX0" fmla="*/ 279009 w 9556081"/>
              <a:gd name="connsiteY0" fmla="*/ 3226459 h 3226459"/>
              <a:gd name="connsiteX1" fmla="*/ 0 w 9556081"/>
              <a:gd name="connsiteY1" fmla="*/ 0 h 3226459"/>
              <a:gd name="connsiteX2" fmla="*/ 9556081 w 9556081"/>
              <a:gd name="connsiteY2" fmla="*/ 13122 h 3226459"/>
              <a:gd name="connsiteX3" fmla="*/ 9556081 w 9556081"/>
              <a:gd name="connsiteY3" fmla="*/ 3218537 h 3226459"/>
              <a:gd name="connsiteX4" fmla="*/ 279009 w 9556081"/>
              <a:gd name="connsiteY4" fmla="*/ 3226459 h 3226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6081" h="3226459">
                <a:moveTo>
                  <a:pt x="279009" y="3226459"/>
                </a:moveTo>
                <a:lnTo>
                  <a:pt x="0" y="0"/>
                </a:lnTo>
                <a:lnTo>
                  <a:pt x="9556081" y="13122"/>
                </a:lnTo>
                <a:lnTo>
                  <a:pt x="9556081" y="3218537"/>
                </a:lnTo>
                <a:lnTo>
                  <a:pt x="279009" y="3226459"/>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7" name="矩形 34"/>
          <p:cNvSpPr/>
          <p:nvPr/>
        </p:nvSpPr>
        <p:spPr>
          <a:xfrm rot="1800000">
            <a:off x="8256051" y="4585889"/>
            <a:ext cx="9556081" cy="3226459"/>
          </a:xfrm>
          <a:custGeom>
            <a:avLst/>
            <a:gdLst>
              <a:gd name="connsiteX0" fmla="*/ 0 w 13677900"/>
              <a:gd name="connsiteY0" fmla="*/ 0 h 3205415"/>
              <a:gd name="connsiteX1" fmla="*/ 13677900 w 13677900"/>
              <a:gd name="connsiteY1" fmla="*/ 0 h 3205415"/>
              <a:gd name="connsiteX2" fmla="*/ 13677900 w 13677900"/>
              <a:gd name="connsiteY2" fmla="*/ 3205415 h 3205415"/>
              <a:gd name="connsiteX3" fmla="*/ 0 w 13677900"/>
              <a:gd name="connsiteY3" fmla="*/ 3205415 h 3205415"/>
              <a:gd name="connsiteX4" fmla="*/ 0 w 13677900"/>
              <a:gd name="connsiteY4" fmla="*/ 0 h 3205415"/>
              <a:gd name="connsiteX0" fmla="*/ 0 w 13677900"/>
              <a:gd name="connsiteY0" fmla="*/ 13122 h 3218537"/>
              <a:gd name="connsiteX1" fmla="*/ 4121819 w 13677900"/>
              <a:gd name="connsiteY1" fmla="*/ 0 h 3218537"/>
              <a:gd name="connsiteX2" fmla="*/ 13677900 w 13677900"/>
              <a:gd name="connsiteY2" fmla="*/ 13122 h 3218537"/>
              <a:gd name="connsiteX3" fmla="*/ 13677900 w 13677900"/>
              <a:gd name="connsiteY3" fmla="*/ 3218537 h 3218537"/>
              <a:gd name="connsiteX4" fmla="*/ 0 w 13677900"/>
              <a:gd name="connsiteY4" fmla="*/ 3218537 h 3218537"/>
              <a:gd name="connsiteX5" fmla="*/ 0 w 13677900"/>
              <a:gd name="connsiteY5" fmla="*/ 13122 h 3218537"/>
              <a:gd name="connsiteX0" fmla="*/ 0 w 13677900"/>
              <a:gd name="connsiteY0" fmla="*/ 13122 h 3226459"/>
              <a:gd name="connsiteX1" fmla="*/ 4121819 w 13677900"/>
              <a:gd name="connsiteY1" fmla="*/ 0 h 3226459"/>
              <a:gd name="connsiteX2" fmla="*/ 13677900 w 13677900"/>
              <a:gd name="connsiteY2" fmla="*/ 13122 h 3226459"/>
              <a:gd name="connsiteX3" fmla="*/ 13677900 w 13677900"/>
              <a:gd name="connsiteY3" fmla="*/ 3218537 h 3226459"/>
              <a:gd name="connsiteX4" fmla="*/ 4400828 w 13677900"/>
              <a:gd name="connsiteY4" fmla="*/ 3226459 h 3226459"/>
              <a:gd name="connsiteX5" fmla="*/ 0 w 13677900"/>
              <a:gd name="connsiteY5" fmla="*/ 3218537 h 3226459"/>
              <a:gd name="connsiteX6" fmla="*/ 0 w 13677900"/>
              <a:gd name="connsiteY6" fmla="*/ 13122 h 3226459"/>
              <a:gd name="connsiteX0" fmla="*/ 0 w 13677900"/>
              <a:gd name="connsiteY0" fmla="*/ 13122 h 3226459"/>
              <a:gd name="connsiteX1" fmla="*/ 4121819 w 13677900"/>
              <a:gd name="connsiteY1" fmla="*/ 0 h 3226459"/>
              <a:gd name="connsiteX2" fmla="*/ 13677900 w 13677900"/>
              <a:gd name="connsiteY2" fmla="*/ 13122 h 3226459"/>
              <a:gd name="connsiteX3" fmla="*/ 13677900 w 13677900"/>
              <a:gd name="connsiteY3" fmla="*/ 3218537 h 3226459"/>
              <a:gd name="connsiteX4" fmla="*/ 4400828 w 13677900"/>
              <a:gd name="connsiteY4" fmla="*/ 3226459 h 3226459"/>
              <a:gd name="connsiteX5" fmla="*/ 0 w 13677900"/>
              <a:gd name="connsiteY5" fmla="*/ 13122 h 3226459"/>
              <a:gd name="connsiteX0" fmla="*/ 279009 w 9556081"/>
              <a:gd name="connsiteY0" fmla="*/ 3226459 h 3226459"/>
              <a:gd name="connsiteX1" fmla="*/ 0 w 9556081"/>
              <a:gd name="connsiteY1" fmla="*/ 0 h 3226459"/>
              <a:gd name="connsiteX2" fmla="*/ 9556081 w 9556081"/>
              <a:gd name="connsiteY2" fmla="*/ 13122 h 3226459"/>
              <a:gd name="connsiteX3" fmla="*/ 9556081 w 9556081"/>
              <a:gd name="connsiteY3" fmla="*/ 3218537 h 3226459"/>
              <a:gd name="connsiteX4" fmla="*/ 279009 w 9556081"/>
              <a:gd name="connsiteY4" fmla="*/ 3226459 h 3226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6081" h="3226459">
                <a:moveTo>
                  <a:pt x="279009" y="3226459"/>
                </a:moveTo>
                <a:lnTo>
                  <a:pt x="0" y="0"/>
                </a:lnTo>
                <a:lnTo>
                  <a:pt x="9556081" y="13122"/>
                </a:lnTo>
                <a:lnTo>
                  <a:pt x="9556081" y="3218537"/>
                </a:lnTo>
                <a:lnTo>
                  <a:pt x="279009" y="3226459"/>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 name="Rectangle 1">
            <a:extLst>
              <a:ext uri="{FF2B5EF4-FFF2-40B4-BE49-F238E27FC236}">
                <a16:creationId xmlns:a16="http://schemas.microsoft.com/office/drawing/2014/main" id="{11B25D3F-9ACD-4F32-A71B-1D3F0025BCFA}"/>
              </a:ext>
            </a:extLst>
          </p:cNvPr>
          <p:cNvSpPr/>
          <p:nvPr/>
        </p:nvSpPr>
        <p:spPr>
          <a:xfrm>
            <a:off x="0" y="0"/>
            <a:ext cx="9676435" cy="761605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indent="457200">
              <a:lnSpc>
                <a:spcPct val="107000"/>
              </a:lnSpc>
              <a:spcAft>
                <a:spcPts val="800"/>
              </a:spcAft>
            </a:pPr>
            <a:endParaRPr lang="en-HK" sz="4000" dirty="0">
              <a:latin typeface="DFKai-SB" panose="03000509000000000000" pitchFamily="65" charset="-120"/>
              <a:ea typeface="PMingLiU" panose="02020500000000000000" pitchFamily="18" charset="-120"/>
              <a:cs typeface="Times New Roman" panose="02020603050405020304" pitchFamily="18" charset="0"/>
            </a:endParaRPr>
          </a:p>
          <a:p>
            <a:pPr indent="457200">
              <a:lnSpc>
                <a:spcPct val="107000"/>
              </a:lnSpc>
              <a:spcAft>
                <a:spcPts val="800"/>
              </a:spcAft>
            </a:pPr>
            <a:r>
              <a:rPr lang="en-HK" sz="4000" dirty="0">
                <a:latin typeface="DFKai-SB" panose="03000509000000000000" pitchFamily="65" charset="-120"/>
                <a:ea typeface="PMingLiU" panose="02020500000000000000" pitchFamily="18" charset="-120"/>
                <a:cs typeface="Times New Roman" panose="02020603050405020304" pitchFamily="18" charset="0"/>
              </a:rPr>
              <a:t> </a:t>
            </a:r>
            <a:r>
              <a:rPr lang="en-HK" altLang="zh-TW" sz="4000" dirty="0">
                <a:latin typeface="DFBiaoKaiShu-B5" panose="03000509000000000000" pitchFamily="65" charset="-128"/>
                <a:ea typeface="DFBiaoKaiShu-B5" panose="03000509000000000000" pitchFamily="65" charset="-128"/>
                <a:cs typeface="DFBiaoKaiShu-B5" panose="03000509000000000000" pitchFamily="65" charset="-128"/>
              </a:rPr>
              <a:t>	</a:t>
            </a:r>
            <a:r>
              <a:rPr lang="zh-TW" altLang="en-US" sz="4000" dirty="0">
                <a:latin typeface="DFBiaoKaiShu-B5" panose="03000509000000000000" pitchFamily="65" charset="-128"/>
                <a:ea typeface="DFBiaoKaiShu-B5" panose="03000509000000000000" pitchFamily="65" charset="-128"/>
                <a:cs typeface="DFBiaoKaiShu-B5" panose="03000509000000000000" pitchFamily="65" charset="-128"/>
              </a:rPr>
              <a:t>其次，在節日的食品方面，由於中秋節的食品很多，故很多餅店也提早推出應節食品，如：蛋黃蓮蓉月餅、紅豆沙月餅以及白蓮蓉月餅等。此外，中秋節正值豐收的季節，所以應節的水果很多，如：柚子、楊桃、柿子等。我們真的可以吃個不停呢！</a:t>
            </a:r>
            <a:endParaRPr lang="en-HK" sz="4000" dirty="0">
              <a:latin typeface="DFBiaoKaiShu-B5" panose="03000509000000000000" pitchFamily="65" charset="-128"/>
              <a:ea typeface="DFBiaoKaiShu-B5" panose="03000509000000000000" pitchFamily="65" charset="-128"/>
              <a:cs typeface="DFBiaoKaiShu-B5" panose="03000509000000000000" pitchFamily="65" charset="-128"/>
            </a:endParaRPr>
          </a:p>
          <a:p>
            <a:pPr indent="457200">
              <a:lnSpc>
                <a:spcPct val="107000"/>
              </a:lnSpc>
              <a:spcAft>
                <a:spcPts val="800"/>
              </a:spcAft>
            </a:pPr>
            <a:endParaRPr lang="en-HK" sz="4000" dirty="0">
              <a:effectLst/>
              <a:latin typeface="Calibri" panose="020F0502020204030204" pitchFamily="34" charset="0"/>
              <a:ea typeface="DFKai-SB" panose="03000509000000000000" pitchFamily="65" charset="-120"/>
              <a:cs typeface="Times New Roman" panose="02020603050405020304" pitchFamily="18" charset="0"/>
            </a:endParaRPr>
          </a:p>
          <a:p>
            <a:pPr indent="457200">
              <a:lnSpc>
                <a:spcPct val="107000"/>
              </a:lnSpc>
              <a:spcAft>
                <a:spcPts val="800"/>
              </a:spcAft>
            </a:pPr>
            <a:endParaRPr lang="en-HK" sz="4000" dirty="0">
              <a:latin typeface="Calibri" panose="020F0502020204030204" pitchFamily="34" charset="0"/>
              <a:ea typeface="DFKai-SB" panose="03000509000000000000" pitchFamily="65" charset="-120"/>
              <a:cs typeface="Times New Roman" panose="02020603050405020304" pitchFamily="18" charset="0"/>
            </a:endParaRPr>
          </a:p>
          <a:p>
            <a:pPr indent="457200">
              <a:lnSpc>
                <a:spcPct val="107000"/>
              </a:lnSpc>
              <a:spcAft>
                <a:spcPts val="800"/>
              </a:spcAft>
            </a:pPr>
            <a:endParaRPr lang="en-HK" sz="3200" dirty="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6" name="Rectangle 5">
            <a:extLst>
              <a:ext uri="{FF2B5EF4-FFF2-40B4-BE49-F238E27FC236}">
                <a16:creationId xmlns:a16="http://schemas.microsoft.com/office/drawing/2014/main" id="{A471ACAD-F063-4D33-95F6-94684C6784FA}"/>
              </a:ext>
            </a:extLst>
          </p:cNvPr>
          <p:cNvSpPr/>
          <p:nvPr/>
        </p:nvSpPr>
        <p:spPr>
          <a:xfrm>
            <a:off x="860648" y="844358"/>
            <a:ext cx="1319514" cy="590309"/>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7" name="Rectangle 6">
            <a:extLst>
              <a:ext uri="{FF2B5EF4-FFF2-40B4-BE49-F238E27FC236}">
                <a16:creationId xmlns:a16="http://schemas.microsoft.com/office/drawing/2014/main" id="{FC33FFAE-AB33-466E-A538-4BEE899F4D5A}"/>
              </a:ext>
            </a:extLst>
          </p:cNvPr>
          <p:cNvSpPr/>
          <p:nvPr/>
        </p:nvSpPr>
        <p:spPr>
          <a:xfrm>
            <a:off x="5543540" y="872256"/>
            <a:ext cx="1104919" cy="590309"/>
          </a:xfrm>
          <a:prstGeom prst="rect">
            <a:avLst/>
          </a:prstGeo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8" name="Rectangle 7">
            <a:extLst>
              <a:ext uri="{FF2B5EF4-FFF2-40B4-BE49-F238E27FC236}">
                <a16:creationId xmlns:a16="http://schemas.microsoft.com/office/drawing/2014/main" id="{DA200F06-2F1A-4A43-AFD2-830C658C00CF}"/>
              </a:ext>
            </a:extLst>
          </p:cNvPr>
          <p:cNvSpPr/>
          <p:nvPr/>
        </p:nvSpPr>
        <p:spPr>
          <a:xfrm>
            <a:off x="2515564" y="872256"/>
            <a:ext cx="666747" cy="590309"/>
          </a:xfrm>
          <a:prstGeom prst="rect">
            <a:avLst/>
          </a:prstGeo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9" name="Rectangle 8">
            <a:extLst>
              <a:ext uri="{FF2B5EF4-FFF2-40B4-BE49-F238E27FC236}">
                <a16:creationId xmlns:a16="http://schemas.microsoft.com/office/drawing/2014/main" id="{BDEA7E01-0F47-4CE2-81CB-00548E3CE728}"/>
              </a:ext>
            </a:extLst>
          </p:cNvPr>
          <p:cNvSpPr/>
          <p:nvPr/>
        </p:nvSpPr>
        <p:spPr>
          <a:xfrm>
            <a:off x="7118389" y="904494"/>
            <a:ext cx="1044058" cy="525832"/>
          </a:xfrm>
          <a:prstGeom prst="rect">
            <a:avLst/>
          </a:prstGeom>
          <a:solidFill>
            <a:srgbClr val="92D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10" name="Rectangle 9">
            <a:extLst>
              <a:ext uri="{FF2B5EF4-FFF2-40B4-BE49-F238E27FC236}">
                <a16:creationId xmlns:a16="http://schemas.microsoft.com/office/drawing/2014/main" id="{83D4E769-5BFC-4546-AB50-35F319164E92}"/>
              </a:ext>
            </a:extLst>
          </p:cNvPr>
          <p:cNvSpPr/>
          <p:nvPr/>
        </p:nvSpPr>
        <p:spPr>
          <a:xfrm>
            <a:off x="3634450" y="1514057"/>
            <a:ext cx="613459" cy="525832"/>
          </a:xfrm>
          <a:prstGeom prst="rect">
            <a:avLst/>
          </a:prstGeom>
          <a:solidFill>
            <a:srgbClr val="92D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Tree>
    <p:extLst>
      <p:ext uri="{BB962C8B-B14F-4D97-AF65-F5344CB8AC3E}">
        <p14:creationId xmlns:p14="http://schemas.microsoft.com/office/powerpoint/2010/main" val="444197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6" grpId="0" animBg="1"/>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rot="1800000">
            <a:off x="2452149" y="4585888"/>
            <a:ext cx="9556081" cy="3226459"/>
          </a:xfrm>
          <a:custGeom>
            <a:avLst/>
            <a:gdLst>
              <a:gd name="connsiteX0" fmla="*/ 0 w 13677900"/>
              <a:gd name="connsiteY0" fmla="*/ 0 h 3205415"/>
              <a:gd name="connsiteX1" fmla="*/ 13677900 w 13677900"/>
              <a:gd name="connsiteY1" fmla="*/ 0 h 3205415"/>
              <a:gd name="connsiteX2" fmla="*/ 13677900 w 13677900"/>
              <a:gd name="connsiteY2" fmla="*/ 3205415 h 3205415"/>
              <a:gd name="connsiteX3" fmla="*/ 0 w 13677900"/>
              <a:gd name="connsiteY3" fmla="*/ 3205415 h 3205415"/>
              <a:gd name="connsiteX4" fmla="*/ 0 w 13677900"/>
              <a:gd name="connsiteY4" fmla="*/ 0 h 3205415"/>
              <a:gd name="connsiteX0" fmla="*/ 0 w 13677900"/>
              <a:gd name="connsiteY0" fmla="*/ 13122 h 3218537"/>
              <a:gd name="connsiteX1" fmla="*/ 4121819 w 13677900"/>
              <a:gd name="connsiteY1" fmla="*/ 0 h 3218537"/>
              <a:gd name="connsiteX2" fmla="*/ 13677900 w 13677900"/>
              <a:gd name="connsiteY2" fmla="*/ 13122 h 3218537"/>
              <a:gd name="connsiteX3" fmla="*/ 13677900 w 13677900"/>
              <a:gd name="connsiteY3" fmla="*/ 3218537 h 3218537"/>
              <a:gd name="connsiteX4" fmla="*/ 0 w 13677900"/>
              <a:gd name="connsiteY4" fmla="*/ 3218537 h 3218537"/>
              <a:gd name="connsiteX5" fmla="*/ 0 w 13677900"/>
              <a:gd name="connsiteY5" fmla="*/ 13122 h 3218537"/>
              <a:gd name="connsiteX0" fmla="*/ 0 w 13677900"/>
              <a:gd name="connsiteY0" fmla="*/ 13122 h 3226459"/>
              <a:gd name="connsiteX1" fmla="*/ 4121819 w 13677900"/>
              <a:gd name="connsiteY1" fmla="*/ 0 h 3226459"/>
              <a:gd name="connsiteX2" fmla="*/ 13677900 w 13677900"/>
              <a:gd name="connsiteY2" fmla="*/ 13122 h 3226459"/>
              <a:gd name="connsiteX3" fmla="*/ 13677900 w 13677900"/>
              <a:gd name="connsiteY3" fmla="*/ 3218537 h 3226459"/>
              <a:gd name="connsiteX4" fmla="*/ 4400828 w 13677900"/>
              <a:gd name="connsiteY4" fmla="*/ 3226459 h 3226459"/>
              <a:gd name="connsiteX5" fmla="*/ 0 w 13677900"/>
              <a:gd name="connsiteY5" fmla="*/ 3218537 h 3226459"/>
              <a:gd name="connsiteX6" fmla="*/ 0 w 13677900"/>
              <a:gd name="connsiteY6" fmla="*/ 13122 h 3226459"/>
              <a:gd name="connsiteX0" fmla="*/ 0 w 13677900"/>
              <a:gd name="connsiteY0" fmla="*/ 13122 h 3226459"/>
              <a:gd name="connsiteX1" fmla="*/ 4121819 w 13677900"/>
              <a:gd name="connsiteY1" fmla="*/ 0 h 3226459"/>
              <a:gd name="connsiteX2" fmla="*/ 13677900 w 13677900"/>
              <a:gd name="connsiteY2" fmla="*/ 13122 h 3226459"/>
              <a:gd name="connsiteX3" fmla="*/ 13677900 w 13677900"/>
              <a:gd name="connsiteY3" fmla="*/ 3218537 h 3226459"/>
              <a:gd name="connsiteX4" fmla="*/ 4400828 w 13677900"/>
              <a:gd name="connsiteY4" fmla="*/ 3226459 h 3226459"/>
              <a:gd name="connsiteX5" fmla="*/ 0 w 13677900"/>
              <a:gd name="connsiteY5" fmla="*/ 13122 h 3226459"/>
              <a:gd name="connsiteX0" fmla="*/ 279009 w 9556081"/>
              <a:gd name="connsiteY0" fmla="*/ 3226459 h 3226459"/>
              <a:gd name="connsiteX1" fmla="*/ 0 w 9556081"/>
              <a:gd name="connsiteY1" fmla="*/ 0 h 3226459"/>
              <a:gd name="connsiteX2" fmla="*/ 9556081 w 9556081"/>
              <a:gd name="connsiteY2" fmla="*/ 13122 h 3226459"/>
              <a:gd name="connsiteX3" fmla="*/ 9556081 w 9556081"/>
              <a:gd name="connsiteY3" fmla="*/ 3218537 h 3226459"/>
              <a:gd name="connsiteX4" fmla="*/ 279009 w 9556081"/>
              <a:gd name="connsiteY4" fmla="*/ 3226459 h 3226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6081" h="3226459">
                <a:moveTo>
                  <a:pt x="279009" y="3226459"/>
                </a:moveTo>
                <a:lnTo>
                  <a:pt x="0" y="0"/>
                </a:lnTo>
                <a:lnTo>
                  <a:pt x="9556081" y="13122"/>
                </a:lnTo>
                <a:lnTo>
                  <a:pt x="9556081" y="3218537"/>
                </a:lnTo>
                <a:lnTo>
                  <a:pt x="279009" y="3226459"/>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6" name="矩形 34"/>
          <p:cNvSpPr/>
          <p:nvPr/>
        </p:nvSpPr>
        <p:spPr>
          <a:xfrm rot="1800000">
            <a:off x="5335050" y="4585888"/>
            <a:ext cx="9556081" cy="3226459"/>
          </a:xfrm>
          <a:custGeom>
            <a:avLst/>
            <a:gdLst>
              <a:gd name="connsiteX0" fmla="*/ 0 w 13677900"/>
              <a:gd name="connsiteY0" fmla="*/ 0 h 3205415"/>
              <a:gd name="connsiteX1" fmla="*/ 13677900 w 13677900"/>
              <a:gd name="connsiteY1" fmla="*/ 0 h 3205415"/>
              <a:gd name="connsiteX2" fmla="*/ 13677900 w 13677900"/>
              <a:gd name="connsiteY2" fmla="*/ 3205415 h 3205415"/>
              <a:gd name="connsiteX3" fmla="*/ 0 w 13677900"/>
              <a:gd name="connsiteY3" fmla="*/ 3205415 h 3205415"/>
              <a:gd name="connsiteX4" fmla="*/ 0 w 13677900"/>
              <a:gd name="connsiteY4" fmla="*/ 0 h 3205415"/>
              <a:gd name="connsiteX0" fmla="*/ 0 w 13677900"/>
              <a:gd name="connsiteY0" fmla="*/ 13122 h 3218537"/>
              <a:gd name="connsiteX1" fmla="*/ 4121819 w 13677900"/>
              <a:gd name="connsiteY1" fmla="*/ 0 h 3218537"/>
              <a:gd name="connsiteX2" fmla="*/ 13677900 w 13677900"/>
              <a:gd name="connsiteY2" fmla="*/ 13122 h 3218537"/>
              <a:gd name="connsiteX3" fmla="*/ 13677900 w 13677900"/>
              <a:gd name="connsiteY3" fmla="*/ 3218537 h 3218537"/>
              <a:gd name="connsiteX4" fmla="*/ 0 w 13677900"/>
              <a:gd name="connsiteY4" fmla="*/ 3218537 h 3218537"/>
              <a:gd name="connsiteX5" fmla="*/ 0 w 13677900"/>
              <a:gd name="connsiteY5" fmla="*/ 13122 h 3218537"/>
              <a:gd name="connsiteX0" fmla="*/ 0 w 13677900"/>
              <a:gd name="connsiteY0" fmla="*/ 13122 h 3226459"/>
              <a:gd name="connsiteX1" fmla="*/ 4121819 w 13677900"/>
              <a:gd name="connsiteY1" fmla="*/ 0 h 3226459"/>
              <a:gd name="connsiteX2" fmla="*/ 13677900 w 13677900"/>
              <a:gd name="connsiteY2" fmla="*/ 13122 h 3226459"/>
              <a:gd name="connsiteX3" fmla="*/ 13677900 w 13677900"/>
              <a:gd name="connsiteY3" fmla="*/ 3218537 h 3226459"/>
              <a:gd name="connsiteX4" fmla="*/ 4400828 w 13677900"/>
              <a:gd name="connsiteY4" fmla="*/ 3226459 h 3226459"/>
              <a:gd name="connsiteX5" fmla="*/ 0 w 13677900"/>
              <a:gd name="connsiteY5" fmla="*/ 3218537 h 3226459"/>
              <a:gd name="connsiteX6" fmla="*/ 0 w 13677900"/>
              <a:gd name="connsiteY6" fmla="*/ 13122 h 3226459"/>
              <a:gd name="connsiteX0" fmla="*/ 0 w 13677900"/>
              <a:gd name="connsiteY0" fmla="*/ 13122 h 3226459"/>
              <a:gd name="connsiteX1" fmla="*/ 4121819 w 13677900"/>
              <a:gd name="connsiteY1" fmla="*/ 0 h 3226459"/>
              <a:gd name="connsiteX2" fmla="*/ 13677900 w 13677900"/>
              <a:gd name="connsiteY2" fmla="*/ 13122 h 3226459"/>
              <a:gd name="connsiteX3" fmla="*/ 13677900 w 13677900"/>
              <a:gd name="connsiteY3" fmla="*/ 3218537 h 3226459"/>
              <a:gd name="connsiteX4" fmla="*/ 4400828 w 13677900"/>
              <a:gd name="connsiteY4" fmla="*/ 3226459 h 3226459"/>
              <a:gd name="connsiteX5" fmla="*/ 0 w 13677900"/>
              <a:gd name="connsiteY5" fmla="*/ 13122 h 3226459"/>
              <a:gd name="connsiteX0" fmla="*/ 279009 w 9556081"/>
              <a:gd name="connsiteY0" fmla="*/ 3226459 h 3226459"/>
              <a:gd name="connsiteX1" fmla="*/ 0 w 9556081"/>
              <a:gd name="connsiteY1" fmla="*/ 0 h 3226459"/>
              <a:gd name="connsiteX2" fmla="*/ 9556081 w 9556081"/>
              <a:gd name="connsiteY2" fmla="*/ 13122 h 3226459"/>
              <a:gd name="connsiteX3" fmla="*/ 9556081 w 9556081"/>
              <a:gd name="connsiteY3" fmla="*/ 3218537 h 3226459"/>
              <a:gd name="connsiteX4" fmla="*/ 279009 w 9556081"/>
              <a:gd name="connsiteY4" fmla="*/ 3226459 h 3226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6081" h="3226459">
                <a:moveTo>
                  <a:pt x="279009" y="3226459"/>
                </a:moveTo>
                <a:lnTo>
                  <a:pt x="0" y="0"/>
                </a:lnTo>
                <a:lnTo>
                  <a:pt x="9556081" y="13122"/>
                </a:lnTo>
                <a:lnTo>
                  <a:pt x="9556081" y="3218537"/>
                </a:lnTo>
                <a:lnTo>
                  <a:pt x="279009" y="3226459"/>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7" name="矩形 34"/>
          <p:cNvSpPr/>
          <p:nvPr/>
        </p:nvSpPr>
        <p:spPr>
          <a:xfrm rot="1800000">
            <a:off x="8256051" y="4585889"/>
            <a:ext cx="9556081" cy="3226459"/>
          </a:xfrm>
          <a:custGeom>
            <a:avLst/>
            <a:gdLst>
              <a:gd name="connsiteX0" fmla="*/ 0 w 13677900"/>
              <a:gd name="connsiteY0" fmla="*/ 0 h 3205415"/>
              <a:gd name="connsiteX1" fmla="*/ 13677900 w 13677900"/>
              <a:gd name="connsiteY1" fmla="*/ 0 h 3205415"/>
              <a:gd name="connsiteX2" fmla="*/ 13677900 w 13677900"/>
              <a:gd name="connsiteY2" fmla="*/ 3205415 h 3205415"/>
              <a:gd name="connsiteX3" fmla="*/ 0 w 13677900"/>
              <a:gd name="connsiteY3" fmla="*/ 3205415 h 3205415"/>
              <a:gd name="connsiteX4" fmla="*/ 0 w 13677900"/>
              <a:gd name="connsiteY4" fmla="*/ 0 h 3205415"/>
              <a:gd name="connsiteX0" fmla="*/ 0 w 13677900"/>
              <a:gd name="connsiteY0" fmla="*/ 13122 h 3218537"/>
              <a:gd name="connsiteX1" fmla="*/ 4121819 w 13677900"/>
              <a:gd name="connsiteY1" fmla="*/ 0 h 3218537"/>
              <a:gd name="connsiteX2" fmla="*/ 13677900 w 13677900"/>
              <a:gd name="connsiteY2" fmla="*/ 13122 h 3218537"/>
              <a:gd name="connsiteX3" fmla="*/ 13677900 w 13677900"/>
              <a:gd name="connsiteY3" fmla="*/ 3218537 h 3218537"/>
              <a:gd name="connsiteX4" fmla="*/ 0 w 13677900"/>
              <a:gd name="connsiteY4" fmla="*/ 3218537 h 3218537"/>
              <a:gd name="connsiteX5" fmla="*/ 0 w 13677900"/>
              <a:gd name="connsiteY5" fmla="*/ 13122 h 3218537"/>
              <a:gd name="connsiteX0" fmla="*/ 0 w 13677900"/>
              <a:gd name="connsiteY0" fmla="*/ 13122 h 3226459"/>
              <a:gd name="connsiteX1" fmla="*/ 4121819 w 13677900"/>
              <a:gd name="connsiteY1" fmla="*/ 0 h 3226459"/>
              <a:gd name="connsiteX2" fmla="*/ 13677900 w 13677900"/>
              <a:gd name="connsiteY2" fmla="*/ 13122 h 3226459"/>
              <a:gd name="connsiteX3" fmla="*/ 13677900 w 13677900"/>
              <a:gd name="connsiteY3" fmla="*/ 3218537 h 3226459"/>
              <a:gd name="connsiteX4" fmla="*/ 4400828 w 13677900"/>
              <a:gd name="connsiteY4" fmla="*/ 3226459 h 3226459"/>
              <a:gd name="connsiteX5" fmla="*/ 0 w 13677900"/>
              <a:gd name="connsiteY5" fmla="*/ 3218537 h 3226459"/>
              <a:gd name="connsiteX6" fmla="*/ 0 w 13677900"/>
              <a:gd name="connsiteY6" fmla="*/ 13122 h 3226459"/>
              <a:gd name="connsiteX0" fmla="*/ 0 w 13677900"/>
              <a:gd name="connsiteY0" fmla="*/ 13122 h 3226459"/>
              <a:gd name="connsiteX1" fmla="*/ 4121819 w 13677900"/>
              <a:gd name="connsiteY1" fmla="*/ 0 h 3226459"/>
              <a:gd name="connsiteX2" fmla="*/ 13677900 w 13677900"/>
              <a:gd name="connsiteY2" fmla="*/ 13122 h 3226459"/>
              <a:gd name="connsiteX3" fmla="*/ 13677900 w 13677900"/>
              <a:gd name="connsiteY3" fmla="*/ 3218537 h 3226459"/>
              <a:gd name="connsiteX4" fmla="*/ 4400828 w 13677900"/>
              <a:gd name="connsiteY4" fmla="*/ 3226459 h 3226459"/>
              <a:gd name="connsiteX5" fmla="*/ 0 w 13677900"/>
              <a:gd name="connsiteY5" fmla="*/ 13122 h 3226459"/>
              <a:gd name="connsiteX0" fmla="*/ 279009 w 9556081"/>
              <a:gd name="connsiteY0" fmla="*/ 3226459 h 3226459"/>
              <a:gd name="connsiteX1" fmla="*/ 0 w 9556081"/>
              <a:gd name="connsiteY1" fmla="*/ 0 h 3226459"/>
              <a:gd name="connsiteX2" fmla="*/ 9556081 w 9556081"/>
              <a:gd name="connsiteY2" fmla="*/ 13122 h 3226459"/>
              <a:gd name="connsiteX3" fmla="*/ 9556081 w 9556081"/>
              <a:gd name="connsiteY3" fmla="*/ 3218537 h 3226459"/>
              <a:gd name="connsiteX4" fmla="*/ 279009 w 9556081"/>
              <a:gd name="connsiteY4" fmla="*/ 3226459 h 3226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6081" h="3226459">
                <a:moveTo>
                  <a:pt x="279009" y="3226459"/>
                </a:moveTo>
                <a:lnTo>
                  <a:pt x="0" y="0"/>
                </a:lnTo>
                <a:lnTo>
                  <a:pt x="9556081" y="13122"/>
                </a:lnTo>
                <a:lnTo>
                  <a:pt x="9556081" y="3218537"/>
                </a:lnTo>
                <a:lnTo>
                  <a:pt x="279009" y="3226459"/>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 name="Rectangle 1">
            <a:extLst>
              <a:ext uri="{FF2B5EF4-FFF2-40B4-BE49-F238E27FC236}">
                <a16:creationId xmlns:a16="http://schemas.microsoft.com/office/drawing/2014/main" id="{11B25D3F-9ACD-4F32-A71B-1D3F0025BCFA}"/>
              </a:ext>
            </a:extLst>
          </p:cNvPr>
          <p:cNvSpPr/>
          <p:nvPr/>
        </p:nvSpPr>
        <p:spPr>
          <a:xfrm>
            <a:off x="0" y="0"/>
            <a:ext cx="9630137" cy="781342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endParaRPr lang="en-HK" altLang="zh-TW" sz="4000" dirty="0">
              <a:latin typeface="DFBiaoKaiShu-B5" panose="03000509000000000000" pitchFamily="65" charset="-128"/>
              <a:ea typeface="DFBiaoKaiShu-B5" panose="03000509000000000000" pitchFamily="65" charset="-128"/>
              <a:cs typeface="DFBiaoKaiShu-B5" panose="03000509000000000000" pitchFamily="65" charset="-128"/>
            </a:endParaRPr>
          </a:p>
          <a:p>
            <a:endParaRPr lang="en-HK" altLang="zh-TW" sz="4000" dirty="0">
              <a:latin typeface="DFBiaoKaiShu-B5" panose="03000509000000000000" pitchFamily="65" charset="-128"/>
              <a:ea typeface="DFBiaoKaiShu-B5" panose="03000509000000000000" pitchFamily="65" charset="-128"/>
              <a:cs typeface="DFBiaoKaiShu-B5" panose="03000509000000000000" pitchFamily="65" charset="-128"/>
            </a:endParaRPr>
          </a:p>
          <a:p>
            <a:r>
              <a:rPr lang="en-HK" altLang="zh-TW" sz="4000" dirty="0">
                <a:latin typeface="DFBiaoKaiShu-B5" panose="03000509000000000000" pitchFamily="65" charset="-128"/>
                <a:ea typeface="DFBiaoKaiShu-B5" panose="03000509000000000000" pitchFamily="65" charset="-128"/>
                <a:cs typeface="DFBiaoKaiShu-B5" panose="03000509000000000000" pitchFamily="65" charset="-128"/>
              </a:rPr>
              <a:t>	</a:t>
            </a:r>
            <a:r>
              <a:rPr lang="zh-TW" altLang="en-US" sz="4000" dirty="0">
                <a:latin typeface="DFBiaoKaiShu-B5" panose="03000509000000000000" pitchFamily="65" charset="-128"/>
                <a:ea typeface="DFBiaoKaiShu-B5" panose="03000509000000000000" pitchFamily="65" charset="-128"/>
                <a:cs typeface="DFBiaoKaiShu-B5" panose="03000509000000000000" pitchFamily="65" charset="-128"/>
              </a:rPr>
              <a:t>最後，慶祝活動方面，中秋節當天晚上，每個家庭聚在一起，取其團圓的意思。他們會一邊吃飯，一邊談天，一聚天倫之樂。而飯後，很多一家大小會走到公園或郊野賞月、玩燈籠等。所以，每逢中秋節的時候，公園或街上也滿是遊人，熱鬧極了！</a:t>
            </a:r>
            <a:endParaRPr lang="en-HK" sz="4000" dirty="0">
              <a:latin typeface="DFBiaoKaiShu-B5" panose="03000509000000000000" pitchFamily="65" charset="-128"/>
              <a:ea typeface="DFBiaoKaiShu-B5" panose="03000509000000000000" pitchFamily="65" charset="-128"/>
              <a:cs typeface="DFBiaoKaiShu-B5" panose="03000509000000000000" pitchFamily="65" charset="-128"/>
            </a:endParaRPr>
          </a:p>
          <a:p>
            <a:pPr indent="457200">
              <a:lnSpc>
                <a:spcPct val="107000"/>
              </a:lnSpc>
              <a:spcAft>
                <a:spcPts val="800"/>
              </a:spcAft>
            </a:pPr>
            <a:endParaRPr lang="en-HK" sz="4000" dirty="0">
              <a:effectLst/>
              <a:latin typeface="DFBiaoKaiShu-B5" panose="03000509000000000000" pitchFamily="65" charset="-128"/>
              <a:ea typeface="DFBiaoKaiShu-B5" panose="03000509000000000000" pitchFamily="65" charset="-128"/>
              <a:cs typeface="DFBiaoKaiShu-B5" panose="03000509000000000000" pitchFamily="65" charset="-128"/>
            </a:endParaRPr>
          </a:p>
          <a:p>
            <a:pPr indent="457200">
              <a:lnSpc>
                <a:spcPct val="107000"/>
              </a:lnSpc>
              <a:spcAft>
                <a:spcPts val="800"/>
              </a:spcAft>
            </a:pPr>
            <a:endParaRPr lang="en-HK" sz="4000" dirty="0">
              <a:latin typeface="DFBiaoKaiShu-B5" panose="03000509000000000000" pitchFamily="65" charset="-128"/>
              <a:ea typeface="DFBiaoKaiShu-B5" panose="03000509000000000000" pitchFamily="65" charset="-128"/>
              <a:cs typeface="DFBiaoKaiShu-B5" panose="03000509000000000000" pitchFamily="65" charset="-128"/>
            </a:endParaRPr>
          </a:p>
          <a:p>
            <a:pPr indent="457200">
              <a:lnSpc>
                <a:spcPct val="107000"/>
              </a:lnSpc>
              <a:spcAft>
                <a:spcPts val="800"/>
              </a:spcAft>
            </a:pPr>
            <a:endParaRPr lang="en-HK" sz="4000" dirty="0">
              <a:effectLst/>
              <a:latin typeface="DFBiaoKaiShu-B5" panose="03000509000000000000" pitchFamily="65" charset="-128"/>
              <a:ea typeface="DFBiaoKaiShu-B5" panose="03000509000000000000" pitchFamily="65" charset="-128"/>
              <a:cs typeface="DFBiaoKaiShu-B5" panose="03000509000000000000" pitchFamily="65" charset="-128"/>
            </a:endParaRPr>
          </a:p>
        </p:txBody>
      </p:sp>
      <p:sp>
        <p:nvSpPr>
          <p:cNvPr id="6" name="Rectangle 5">
            <a:extLst>
              <a:ext uri="{FF2B5EF4-FFF2-40B4-BE49-F238E27FC236}">
                <a16:creationId xmlns:a16="http://schemas.microsoft.com/office/drawing/2014/main" id="{2B890AAB-5C9E-40FF-98A4-BC573369B62D}"/>
              </a:ext>
            </a:extLst>
          </p:cNvPr>
          <p:cNvSpPr/>
          <p:nvPr/>
        </p:nvSpPr>
        <p:spPr>
          <a:xfrm>
            <a:off x="860648" y="1325004"/>
            <a:ext cx="1319514" cy="590309"/>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9" name="Rectangle 8">
            <a:extLst>
              <a:ext uri="{FF2B5EF4-FFF2-40B4-BE49-F238E27FC236}">
                <a16:creationId xmlns:a16="http://schemas.microsoft.com/office/drawing/2014/main" id="{5C046BAB-8396-4AF6-ADC4-049B4AF00A8F}"/>
              </a:ext>
            </a:extLst>
          </p:cNvPr>
          <p:cNvSpPr/>
          <p:nvPr/>
        </p:nvSpPr>
        <p:spPr>
          <a:xfrm>
            <a:off x="4616111" y="1325004"/>
            <a:ext cx="1104919" cy="590309"/>
          </a:xfrm>
          <a:prstGeom prst="rect">
            <a:avLst/>
          </a:prstGeo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11" name="Rectangle 10">
            <a:extLst>
              <a:ext uri="{FF2B5EF4-FFF2-40B4-BE49-F238E27FC236}">
                <a16:creationId xmlns:a16="http://schemas.microsoft.com/office/drawing/2014/main" id="{85A3FE64-CC4B-43D8-BA2B-EC3BF042A26D}"/>
              </a:ext>
            </a:extLst>
          </p:cNvPr>
          <p:cNvSpPr/>
          <p:nvPr/>
        </p:nvSpPr>
        <p:spPr>
          <a:xfrm>
            <a:off x="1618041" y="2589095"/>
            <a:ext cx="1044058" cy="525832"/>
          </a:xfrm>
          <a:prstGeom prst="rect">
            <a:avLst/>
          </a:prstGeom>
          <a:solidFill>
            <a:srgbClr val="92D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12" name="Rectangle 11">
            <a:extLst>
              <a:ext uri="{FF2B5EF4-FFF2-40B4-BE49-F238E27FC236}">
                <a16:creationId xmlns:a16="http://schemas.microsoft.com/office/drawing/2014/main" id="{F03400E5-07BF-4677-A102-76E5DFCA47AA}"/>
              </a:ext>
            </a:extLst>
          </p:cNvPr>
          <p:cNvSpPr/>
          <p:nvPr/>
        </p:nvSpPr>
        <p:spPr>
          <a:xfrm>
            <a:off x="4094082" y="2589095"/>
            <a:ext cx="1044058" cy="525832"/>
          </a:xfrm>
          <a:prstGeom prst="rect">
            <a:avLst/>
          </a:prstGeom>
          <a:solidFill>
            <a:srgbClr val="92D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Tree>
    <p:extLst>
      <p:ext uri="{BB962C8B-B14F-4D97-AF65-F5344CB8AC3E}">
        <p14:creationId xmlns:p14="http://schemas.microsoft.com/office/powerpoint/2010/main" val="2397702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6" grpId="0" animBg="1"/>
      <p:bldP spid="9"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871AD8-6E7A-4104-AF1C-2C2A04DEB926}"/>
              </a:ext>
            </a:extLst>
          </p:cNvPr>
          <p:cNvSpPr/>
          <p:nvPr/>
        </p:nvSpPr>
        <p:spPr>
          <a:xfrm>
            <a:off x="-1" y="678723"/>
            <a:ext cx="9866489" cy="501675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endParaRPr lang="en-HK" altLang="zh-TW" sz="4000" dirty="0">
              <a:latin typeface="DFBiaoKaiShu-B5" panose="03000509000000000000" pitchFamily="65" charset="-128"/>
              <a:ea typeface="DFBiaoKaiShu-B5" panose="03000509000000000000" pitchFamily="65" charset="-128"/>
              <a:cs typeface="DFBiaoKaiShu-B5" panose="03000509000000000000" pitchFamily="65" charset="-128"/>
            </a:endParaRPr>
          </a:p>
          <a:p>
            <a:r>
              <a:rPr lang="en-HK" altLang="zh-TW" sz="4000" dirty="0">
                <a:latin typeface="DFBiaoKaiShu-B5" panose="03000509000000000000" pitchFamily="65" charset="-128"/>
                <a:ea typeface="DFBiaoKaiShu-B5" panose="03000509000000000000" pitchFamily="65" charset="-128"/>
                <a:cs typeface="DFBiaoKaiShu-B5" panose="03000509000000000000" pitchFamily="65" charset="-128"/>
              </a:rPr>
              <a:t>	</a:t>
            </a:r>
            <a:r>
              <a:rPr lang="zh-TW" altLang="en-US" sz="4000" dirty="0">
                <a:latin typeface="DFBiaoKaiShu-B5" panose="03000509000000000000" pitchFamily="65" charset="-128"/>
                <a:ea typeface="DFBiaoKaiShu-B5" panose="03000509000000000000" pitchFamily="65" charset="-128"/>
                <a:cs typeface="DFBiaoKaiShu-B5" panose="03000509000000000000" pitchFamily="65" charset="-128"/>
              </a:rPr>
              <a:t>綜合以上的原因，中秋節不但是一個美食多、玩意多的節日，而且也是樂聚天倫的好日子呢！</a:t>
            </a:r>
            <a:endParaRPr lang="en-HK" altLang="zh-TW" sz="4000" dirty="0">
              <a:latin typeface="DFBiaoKaiShu-B5" panose="03000509000000000000" pitchFamily="65" charset="-128"/>
              <a:ea typeface="DFBiaoKaiShu-B5" panose="03000509000000000000" pitchFamily="65" charset="-128"/>
              <a:cs typeface="DFBiaoKaiShu-B5" panose="03000509000000000000" pitchFamily="65" charset="-128"/>
            </a:endParaRPr>
          </a:p>
          <a:p>
            <a:endParaRPr lang="en-HK" sz="4000" dirty="0">
              <a:latin typeface="DFBiaoKaiShu-B5" panose="03000509000000000000" pitchFamily="65" charset="-128"/>
              <a:ea typeface="DFBiaoKaiShu-B5" panose="03000509000000000000" pitchFamily="65" charset="-128"/>
              <a:cs typeface="DFBiaoKaiShu-B5" panose="03000509000000000000" pitchFamily="65" charset="-128"/>
            </a:endParaRPr>
          </a:p>
          <a:p>
            <a:endParaRPr lang="en-HK" sz="4000" dirty="0">
              <a:latin typeface="DFBiaoKaiShu-B5" panose="03000509000000000000" pitchFamily="65" charset="-128"/>
              <a:ea typeface="DFBiaoKaiShu-B5" panose="03000509000000000000" pitchFamily="65" charset="-128"/>
              <a:cs typeface="DFBiaoKaiShu-B5" panose="03000509000000000000" pitchFamily="65" charset="-128"/>
            </a:endParaRPr>
          </a:p>
          <a:p>
            <a:endParaRPr lang="en-HK" sz="4000" dirty="0">
              <a:latin typeface="DFBiaoKaiShu-B5" panose="03000509000000000000" pitchFamily="65" charset="-128"/>
              <a:ea typeface="DFBiaoKaiShu-B5" panose="03000509000000000000" pitchFamily="65" charset="-128"/>
              <a:cs typeface="DFBiaoKaiShu-B5" panose="03000509000000000000" pitchFamily="65" charset="-128"/>
            </a:endParaRPr>
          </a:p>
          <a:p>
            <a:endParaRPr lang="en-HK" sz="4000" dirty="0">
              <a:latin typeface="DFBiaoKaiShu-B5" panose="03000509000000000000" pitchFamily="65" charset="-128"/>
              <a:ea typeface="DFBiaoKaiShu-B5" panose="03000509000000000000" pitchFamily="65" charset="-128"/>
              <a:cs typeface="DFBiaoKaiShu-B5" panose="03000509000000000000" pitchFamily="65" charset="-128"/>
            </a:endParaRPr>
          </a:p>
        </p:txBody>
      </p:sp>
      <p:sp>
        <p:nvSpPr>
          <p:cNvPr id="3" name="Rectangle 2">
            <a:extLst>
              <a:ext uri="{FF2B5EF4-FFF2-40B4-BE49-F238E27FC236}">
                <a16:creationId xmlns:a16="http://schemas.microsoft.com/office/drawing/2014/main" id="{C26EAED7-DA1B-453B-ACD7-06F5986415F1}"/>
              </a:ext>
            </a:extLst>
          </p:cNvPr>
          <p:cNvSpPr/>
          <p:nvPr/>
        </p:nvSpPr>
        <p:spPr>
          <a:xfrm>
            <a:off x="966155" y="1325004"/>
            <a:ext cx="3723075" cy="609304"/>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4" name="Rectangle 3">
            <a:extLst>
              <a:ext uri="{FF2B5EF4-FFF2-40B4-BE49-F238E27FC236}">
                <a16:creationId xmlns:a16="http://schemas.microsoft.com/office/drawing/2014/main" id="{EF4D18FD-7E17-4940-9AAF-466879DD604D}"/>
              </a:ext>
            </a:extLst>
          </p:cNvPr>
          <p:cNvSpPr/>
          <p:nvPr/>
        </p:nvSpPr>
        <p:spPr>
          <a:xfrm>
            <a:off x="5168571" y="2029571"/>
            <a:ext cx="1104919" cy="590309"/>
          </a:xfrm>
          <a:prstGeom prst="rect">
            <a:avLst/>
          </a:prstGeom>
          <a:solidFill>
            <a:srgbClr val="92D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5" name="Rectangle 4">
            <a:extLst>
              <a:ext uri="{FF2B5EF4-FFF2-40B4-BE49-F238E27FC236}">
                <a16:creationId xmlns:a16="http://schemas.microsoft.com/office/drawing/2014/main" id="{AF83FA38-93AC-47C8-856D-102794FC0F0A}"/>
              </a:ext>
            </a:extLst>
          </p:cNvPr>
          <p:cNvSpPr/>
          <p:nvPr/>
        </p:nvSpPr>
        <p:spPr>
          <a:xfrm>
            <a:off x="6611111" y="1408477"/>
            <a:ext cx="1044058" cy="525832"/>
          </a:xfrm>
          <a:prstGeom prst="rect">
            <a:avLst/>
          </a:prstGeom>
          <a:solidFill>
            <a:srgbClr val="92D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Tree>
    <p:extLst>
      <p:ext uri="{BB962C8B-B14F-4D97-AF65-F5344CB8AC3E}">
        <p14:creationId xmlns:p14="http://schemas.microsoft.com/office/powerpoint/2010/main" val="336189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F1742A-B4C4-40EF-8E8E-BC00B228BA6D}"/>
              </a:ext>
            </a:extLst>
          </p:cNvPr>
          <p:cNvSpPr/>
          <p:nvPr/>
        </p:nvSpPr>
        <p:spPr>
          <a:xfrm>
            <a:off x="401514" y="1573409"/>
            <a:ext cx="7366119" cy="523220"/>
          </a:xfrm>
          <a:prstGeom prst="rect">
            <a:avLst/>
          </a:prstGeom>
        </p:spPr>
        <p:txBody>
          <a:bodyPr wrap="none">
            <a:spAutoFit/>
          </a:bodyPr>
          <a:lstStyle/>
          <a:p>
            <a:r>
              <a:rPr lang="zh-TW" altLang="en-US" sz="2800" dirty="0">
                <a:solidFill>
                  <a:schemeClr val="accent4">
                    <a:lumMod val="75000"/>
                  </a:schemeClr>
                </a:solidFill>
                <a:latin typeface="DFBiaoKaiShu-B5" panose="03000509000000000000" pitchFamily="65" charset="-128"/>
                <a:ea typeface="DFBiaoKaiShu-B5" panose="03000509000000000000" pitchFamily="65" charset="-128"/>
                <a:cs typeface="DFBiaoKaiShu-B5" panose="03000509000000000000" pitchFamily="65" charset="-128"/>
              </a:rPr>
              <a:t>由於</a:t>
            </a:r>
            <a:r>
              <a:rPr lang="zh-TW" altLang="en-US" sz="2800" dirty="0">
                <a:latin typeface="DFBiaoKaiShu-B5" panose="03000509000000000000" pitchFamily="65" charset="-128"/>
                <a:ea typeface="DFBiaoKaiShu-B5" panose="03000509000000000000" pitchFamily="65" charset="-128"/>
                <a:cs typeface="DFBiaoKaiShu-B5" panose="03000509000000000000" pitchFamily="65" charset="-128"/>
              </a:rPr>
              <a:t>他非常聰明，</a:t>
            </a:r>
            <a:r>
              <a:rPr lang="zh-TW" altLang="en-US" sz="2800" dirty="0">
                <a:solidFill>
                  <a:schemeClr val="accent4">
                    <a:lumMod val="75000"/>
                  </a:schemeClr>
                </a:solidFill>
                <a:latin typeface="DFBiaoKaiShu-B5" panose="03000509000000000000" pitchFamily="65" charset="-128"/>
                <a:ea typeface="DFBiaoKaiShu-B5" panose="03000509000000000000" pitchFamily="65" charset="-128"/>
                <a:cs typeface="DFBiaoKaiShu-B5" panose="03000509000000000000" pitchFamily="65" charset="-128"/>
              </a:rPr>
              <a:t>所以</a:t>
            </a:r>
            <a:r>
              <a:rPr lang="zh-TW" altLang="en-US" sz="2800" dirty="0">
                <a:latin typeface="DFBiaoKaiShu-B5" panose="03000509000000000000" pitchFamily="65" charset="-128"/>
                <a:ea typeface="DFBiaoKaiShu-B5" panose="03000509000000000000" pitchFamily="65" charset="-128"/>
                <a:cs typeface="DFBiaoKaiShu-B5" panose="03000509000000000000" pitchFamily="65" charset="-128"/>
              </a:rPr>
              <a:t>每次考試都難不倒他。</a:t>
            </a:r>
            <a:endParaRPr lang="en-HK" altLang="zh-TW" sz="2800" dirty="0">
              <a:latin typeface="DFBiaoKaiShu-B5" panose="03000509000000000000" pitchFamily="65" charset="-128"/>
              <a:ea typeface="DFBiaoKaiShu-B5" panose="03000509000000000000" pitchFamily="65" charset="-128"/>
              <a:cs typeface="DFBiaoKaiShu-B5" panose="03000509000000000000" pitchFamily="65" charset="-128"/>
            </a:endParaRPr>
          </a:p>
        </p:txBody>
      </p:sp>
      <p:sp>
        <p:nvSpPr>
          <p:cNvPr id="3" name="Rectangle 2">
            <a:extLst>
              <a:ext uri="{FF2B5EF4-FFF2-40B4-BE49-F238E27FC236}">
                <a16:creationId xmlns:a16="http://schemas.microsoft.com/office/drawing/2014/main" id="{D7937A46-6083-4557-8CAF-00685863C6FF}"/>
              </a:ext>
            </a:extLst>
          </p:cNvPr>
          <p:cNvSpPr/>
          <p:nvPr/>
        </p:nvSpPr>
        <p:spPr>
          <a:xfrm>
            <a:off x="497588" y="5359232"/>
            <a:ext cx="7270044" cy="954107"/>
          </a:xfrm>
          <a:prstGeom prst="rect">
            <a:avLst/>
          </a:prstGeom>
        </p:spPr>
        <p:txBody>
          <a:bodyPr wrap="square">
            <a:spAutoFit/>
          </a:bodyPr>
          <a:lstStyle/>
          <a:p>
            <a:r>
              <a:rPr lang="zh-TW" altLang="en-US" sz="2800" dirty="0">
                <a:latin typeface="DFBiaoKaiShu-B5" panose="03000509000000000000" pitchFamily="65" charset="-128"/>
                <a:ea typeface="DFBiaoKaiShu-B5" panose="03000509000000000000" pitchFamily="65" charset="-128"/>
                <a:cs typeface="DFBiaoKaiShu-B5" panose="03000509000000000000" pitchFamily="65" charset="-128"/>
              </a:rPr>
              <a:t>他</a:t>
            </a:r>
            <a:r>
              <a:rPr lang="zh-TW" altLang="en-US" sz="2800" dirty="0">
                <a:solidFill>
                  <a:schemeClr val="accent4">
                    <a:lumMod val="75000"/>
                  </a:schemeClr>
                </a:solidFill>
                <a:latin typeface="DFBiaoKaiShu-B5" panose="03000509000000000000" pitchFamily="65" charset="-128"/>
                <a:ea typeface="DFBiaoKaiShu-B5" panose="03000509000000000000" pitchFamily="65" charset="-128"/>
                <a:cs typeface="DFBiaoKaiShu-B5" panose="03000509000000000000" pitchFamily="65" charset="-128"/>
              </a:rPr>
              <a:t>不但</a:t>
            </a:r>
            <a:r>
              <a:rPr lang="zh-TW" altLang="en-US" sz="2800" dirty="0">
                <a:latin typeface="DFBiaoKaiShu-B5" panose="03000509000000000000" pitchFamily="65" charset="-128"/>
                <a:ea typeface="DFBiaoKaiShu-B5" panose="03000509000000000000" pitchFamily="65" charset="-128"/>
                <a:cs typeface="DFBiaoKaiShu-B5" panose="03000509000000000000" pitchFamily="65" charset="-128"/>
              </a:rPr>
              <a:t>常利用假日去醫院做義工，</a:t>
            </a:r>
            <a:r>
              <a:rPr lang="zh-TW" altLang="en-US" sz="2800" dirty="0">
                <a:solidFill>
                  <a:schemeClr val="accent4">
                    <a:lumMod val="75000"/>
                  </a:schemeClr>
                </a:solidFill>
                <a:latin typeface="DFBiaoKaiShu-B5" panose="03000509000000000000" pitchFamily="65" charset="-128"/>
                <a:ea typeface="DFBiaoKaiShu-B5" panose="03000509000000000000" pitchFamily="65" charset="-128"/>
                <a:cs typeface="DFBiaoKaiShu-B5" panose="03000509000000000000" pitchFamily="65" charset="-128"/>
              </a:rPr>
              <a:t>而且</a:t>
            </a:r>
            <a:r>
              <a:rPr lang="zh-TW" altLang="en-US" sz="2800" dirty="0">
                <a:latin typeface="DFBiaoKaiShu-B5" panose="03000509000000000000" pitchFamily="65" charset="-128"/>
                <a:ea typeface="DFBiaoKaiShu-B5" panose="03000509000000000000" pitchFamily="65" charset="-128"/>
                <a:cs typeface="DFBiaoKaiShu-B5" panose="03000509000000000000" pitchFamily="65" charset="-128"/>
              </a:rPr>
              <a:t>常參與公益捐款活動</a:t>
            </a:r>
            <a:endParaRPr lang="en-HK" sz="2800" dirty="0">
              <a:latin typeface="DFBiaoKaiShu-B5" panose="03000509000000000000" pitchFamily="65" charset="-128"/>
              <a:ea typeface="DFBiaoKaiShu-B5" panose="03000509000000000000" pitchFamily="65" charset="-128"/>
              <a:cs typeface="DFBiaoKaiShu-B5" panose="03000509000000000000" pitchFamily="65" charset="-128"/>
            </a:endParaRPr>
          </a:p>
        </p:txBody>
      </p:sp>
      <p:sp>
        <p:nvSpPr>
          <p:cNvPr id="4" name="Rectangle 3">
            <a:extLst>
              <a:ext uri="{FF2B5EF4-FFF2-40B4-BE49-F238E27FC236}">
                <a16:creationId xmlns:a16="http://schemas.microsoft.com/office/drawing/2014/main" id="{8685A97B-6669-4585-A7A8-81FF8306AF92}"/>
              </a:ext>
            </a:extLst>
          </p:cNvPr>
          <p:cNvSpPr/>
          <p:nvPr/>
        </p:nvSpPr>
        <p:spPr>
          <a:xfrm>
            <a:off x="0" y="544661"/>
            <a:ext cx="6032421"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zh-TW" altLang="en-US" sz="4800" dirty="0">
                <a:effectLst>
                  <a:outerShdw blurRad="38100" dist="38100" dir="2700000" algn="tl">
                    <a:srgbClr val="000000">
                      <a:alpha val="43137"/>
                    </a:srgbClr>
                  </a:outerShdw>
                </a:effectLst>
                <a:latin typeface="DFBiaoKaiShu-B5" panose="03000509000000000000" pitchFamily="65" charset="-128"/>
                <a:ea typeface="DFBiaoKaiShu-B5" panose="03000509000000000000" pitchFamily="65" charset="-128"/>
                <a:cs typeface="DFBiaoKaiShu-B5" panose="03000509000000000000" pitchFamily="65" charset="-128"/>
              </a:rPr>
              <a:t>由於</a:t>
            </a:r>
            <a:r>
              <a:rPr lang="en-HK" altLang="zh-TW" sz="4800" dirty="0">
                <a:effectLst>
                  <a:outerShdw blurRad="38100" dist="38100" dir="2700000" algn="tl">
                    <a:srgbClr val="000000">
                      <a:alpha val="43137"/>
                    </a:srgbClr>
                  </a:outerShdw>
                </a:effectLst>
                <a:latin typeface="DFBiaoKaiShu-B5" panose="03000509000000000000" pitchFamily="65" charset="-128"/>
                <a:ea typeface="DFBiaoKaiShu-B5" panose="03000509000000000000" pitchFamily="65" charset="-128"/>
                <a:cs typeface="DFBiaoKaiShu-B5" panose="03000509000000000000" pitchFamily="65" charset="-128"/>
              </a:rPr>
              <a:t>… </a:t>
            </a:r>
            <a:r>
              <a:rPr lang="zh-TW" altLang="en-US" sz="4800" dirty="0">
                <a:effectLst>
                  <a:outerShdw blurRad="38100" dist="38100" dir="2700000" algn="tl">
                    <a:srgbClr val="000000">
                      <a:alpha val="43137"/>
                    </a:srgbClr>
                  </a:outerShdw>
                </a:effectLst>
                <a:latin typeface="DFBiaoKaiShu-B5" panose="03000509000000000000" pitchFamily="65" charset="-128"/>
                <a:ea typeface="DFBiaoKaiShu-B5" panose="03000509000000000000" pitchFamily="65" charset="-128"/>
                <a:cs typeface="DFBiaoKaiShu-B5" panose="03000509000000000000" pitchFamily="65" charset="-128"/>
              </a:rPr>
              <a:t>， 所以</a:t>
            </a:r>
            <a:r>
              <a:rPr lang="en-US" altLang="zh-TW" sz="4800" dirty="0">
                <a:effectLst>
                  <a:outerShdw blurRad="38100" dist="38100" dir="2700000" algn="tl">
                    <a:srgbClr val="000000">
                      <a:alpha val="43137"/>
                    </a:srgbClr>
                  </a:outerShdw>
                </a:effectLst>
                <a:latin typeface="DFBiaoKaiShu-B5" panose="03000509000000000000" pitchFamily="65" charset="-128"/>
                <a:ea typeface="DFBiaoKaiShu-B5" panose="03000509000000000000" pitchFamily="65" charset="-128"/>
                <a:cs typeface="DFBiaoKaiShu-B5" panose="03000509000000000000" pitchFamily="65" charset="-128"/>
              </a:rPr>
              <a:t>/</a:t>
            </a:r>
            <a:r>
              <a:rPr lang="zh-TW" altLang="en-US" sz="4800" dirty="0">
                <a:effectLst>
                  <a:outerShdw blurRad="38100" dist="38100" dir="2700000" algn="tl">
                    <a:srgbClr val="000000">
                      <a:alpha val="43137"/>
                    </a:srgbClr>
                  </a:outerShdw>
                </a:effectLst>
                <a:latin typeface="DFBiaoKaiShu-B5" panose="03000509000000000000" pitchFamily="65" charset="-128"/>
                <a:ea typeface="DFBiaoKaiShu-B5" panose="03000509000000000000" pitchFamily="65" charset="-128"/>
                <a:cs typeface="DFBiaoKaiShu-B5" panose="03000509000000000000" pitchFamily="65" charset="-128"/>
              </a:rPr>
              <a:t>故</a:t>
            </a:r>
            <a:r>
              <a:rPr lang="en-US" altLang="zh-TW" sz="4800" dirty="0">
                <a:effectLst>
                  <a:outerShdw blurRad="38100" dist="38100" dir="2700000" algn="tl">
                    <a:srgbClr val="000000">
                      <a:alpha val="43137"/>
                    </a:srgbClr>
                  </a:outerShdw>
                </a:effectLst>
                <a:latin typeface="DFBiaoKaiShu-B5" panose="03000509000000000000" pitchFamily="65" charset="-128"/>
                <a:ea typeface="DFBiaoKaiShu-B5" panose="03000509000000000000" pitchFamily="65" charset="-128"/>
                <a:cs typeface="DFBiaoKaiShu-B5" panose="03000509000000000000" pitchFamily="65" charset="-128"/>
              </a:rPr>
              <a:t>…</a:t>
            </a:r>
            <a:endParaRPr lang="en-HK" sz="4800" dirty="0">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8400E338-D644-4F0E-ACC6-0950AA7A7F57}"/>
              </a:ext>
            </a:extLst>
          </p:cNvPr>
          <p:cNvSpPr/>
          <p:nvPr/>
        </p:nvSpPr>
        <p:spPr>
          <a:xfrm>
            <a:off x="401513" y="3682851"/>
            <a:ext cx="7366119" cy="523220"/>
          </a:xfrm>
          <a:prstGeom prst="rect">
            <a:avLst/>
          </a:prstGeom>
        </p:spPr>
        <p:txBody>
          <a:bodyPr wrap="none">
            <a:spAutoFit/>
          </a:bodyPr>
          <a:lstStyle/>
          <a:p>
            <a:r>
              <a:rPr lang="zh-TW" altLang="en-US" sz="2800" dirty="0">
                <a:latin typeface="DFBiaoKaiShu-B5" panose="03000509000000000000" pitchFamily="65" charset="-128"/>
                <a:ea typeface="DFBiaoKaiShu-B5" panose="03000509000000000000" pitchFamily="65" charset="-128"/>
                <a:cs typeface="DFBiaoKaiShu-B5" panose="03000509000000000000" pitchFamily="65" charset="-128"/>
              </a:rPr>
              <a:t>哥哥</a:t>
            </a:r>
            <a:r>
              <a:rPr lang="zh-TW" altLang="en-US" sz="2800" dirty="0">
                <a:solidFill>
                  <a:schemeClr val="accent4">
                    <a:lumMod val="75000"/>
                  </a:schemeClr>
                </a:solidFill>
                <a:latin typeface="DFBiaoKaiShu-B5" panose="03000509000000000000" pitchFamily="65" charset="-128"/>
                <a:ea typeface="DFBiaoKaiShu-B5" panose="03000509000000000000" pitchFamily="65" charset="-128"/>
                <a:cs typeface="DFBiaoKaiShu-B5" panose="03000509000000000000" pitchFamily="65" charset="-128"/>
              </a:rPr>
              <a:t>一邊</a:t>
            </a:r>
            <a:r>
              <a:rPr lang="zh-TW" altLang="en-US" sz="2800" dirty="0">
                <a:latin typeface="DFBiaoKaiShu-B5" panose="03000509000000000000" pitchFamily="65" charset="-128"/>
                <a:ea typeface="DFBiaoKaiShu-B5" panose="03000509000000000000" pitchFamily="65" charset="-128"/>
                <a:cs typeface="DFBiaoKaiShu-B5" panose="03000509000000000000" pitchFamily="65" charset="-128"/>
              </a:rPr>
              <a:t>安慰著母親，</a:t>
            </a:r>
            <a:r>
              <a:rPr lang="zh-TW" altLang="en-US" sz="2800" dirty="0">
                <a:solidFill>
                  <a:schemeClr val="accent4">
                    <a:lumMod val="75000"/>
                  </a:schemeClr>
                </a:solidFill>
                <a:latin typeface="DFBiaoKaiShu-B5" panose="03000509000000000000" pitchFamily="65" charset="-128"/>
                <a:ea typeface="DFBiaoKaiShu-B5" panose="03000509000000000000" pitchFamily="65" charset="-128"/>
                <a:cs typeface="DFBiaoKaiShu-B5" panose="03000509000000000000" pitchFamily="65" charset="-128"/>
              </a:rPr>
              <a:t>一邊</a:t>
            </a:r>
            <a:r>
              <a:rPr lang="zh-TW" altLang="en-US" sz="2800" dirty="0">
                <a:latin typeface="DFBiaoKaiShu-B5" panose="03000509000000000000" pitchFamily="65" charset="-128"/>
                <a:ea typeface="DFBiaoKaiShu-B5" panose="03000509000000000000" pitchFamily="65" charset="-128"/>
                <a:cs typeface="DFBiaoKaiShu-B5" panose="03000509000000000000" pitchFamily="65" charset="-128"/>
              </a:rPr>
              <a:t>擦去</a:t>
            </a:r>
            <a:r>
              <a:rPr lang="zh-CN" altLang="en-US" sz="2800" dirty="0">
                <a:latin typeface="DFBiaoKaiShu-B5" panose="03000509000000000000" pitchFamily="65" charset="-128"/>
                <a:ea typeface="DFBiaoKaiShu-B5" panose="03000509000000000000" pitchFamily="65" charset="-128"/>
                <a:cs typeface="DFBiaoKaiShu-B5" panose="03000509000000000000" pitchFamily="65" charset="-128"/>
              </a:rPr>
              <a:t>自己</a:t>
            </a:r>
            <a:r>
              <a:rPr lang="zh-TW" altLang="en-US" sz="2800" dirty="0">
                <a:latin typeface="DFBiaoKaiShu-B5" panose="03000509000000000000" pitchFamily="65" charset="-128"/>
                <a:ea typeface="DFBiaoKaiShu-B5" panose="03000509000000000000" pitchFamily="65" charset="-128"/>
                <a:cs typeface="DFBiaoKaiShu-B5" panose="03000509000000000000" pitchFamily="65" charset="-128"/>
              </a:rPr>
              <a:t>的眼淚。</a:t>
            </a:r>
            <a:endParaRPr lang="en-HK" altLang="zh-TW" sz="2800" dirty="0">
              <a:latin typeface="DFBiaoKaiShu-B5" panose="03000509000000000000" pitchFamily="65" charset="-128"/>
              <a:ea typeface="DFBiaoKaiShu-B5" panose="03000509000000000000" pitchFamily="65" charset="-128"/>
              <a:cs typeface="DFBiaoKaiShu-B5" panose="03000509000000000000" pitchFamily="65" charset="-128"/>
            </a:endParaRPr>
          </a:p>
        </p:txBody>
      </p:sp>
      <p:sp>
        <p:nvSpPr>
          <p:cNvPr id="6" name="Rectangle 5">
            <a:extLst>
              <a:ext uri="{FF2B5EF4-FFF2-40B4-BE49-F238E27FC236}">
                <a16:creationId xmlns:a16="http://schemas.microsoft.com/office/drawing/2014/main" id="{FBB0411D-CE24-42B8-90BD-4B140F59C790}"/>
              </a:ext>
            </a:extLst>
          </p:cNvPr>
          <p:cNvSpPr/>
          <p:nvPr/>
        </p:nvSpPr>
        <p:spPr>
          <a:xfrm>
            <a:off x="0" y="2555643"/>
            <a:ext cx="6032421"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HK" altLang="zh-TW" sz="4800" dirty="0">
                <a:effectLst>
                  <a:outerShdw blurRad="38100" dist="38100" dir="2700000" algn="tl">
                    <a:srgbClr val="000000">
                      <a:alpha val="43137"/>
                    </a:srgbClr>
                  </a:outerShdw>
                </a:effectLst>
                <a:latin typeface="DFBiaoKaiShu-B5" panose="03000509000000000000" pitchFamily="65" charset="-128"/>
                <a:ea typeface="DFBiaoKaiShu-B5" panose="03000509000000000000" pitchFamily="65" charset="-128"/>
                <a:cs typeface="DFBiaoKaiShu-B5" panose="03000509000000000000" pitchFamily="65" charset="-128"/>
              </a:rPr>
              <a:t>… </a:t>
            </a:r>
            <a:r>
              <a:rPr lang="zh-TW" altLang="en-US" sz="4800" dirty="0">
                <a:effectLst>
                  <a:outerShdw blurRad="38100" dist="38100" dir="2700000" algn="tl">
                    <a:srgbClr val="000000">
                      <a:alpha val="43137"/>
                    </a:srgbClr>
                  </a:outerShdw>
                </a:effectLst>
                <a:latin typeface="DFBiaoKaiShu-B5" panose="03000509000000000000" pitchFamily="65" charset="-128"/>
                <a:ea typeface="DFBiaoKaiShu-B5" panose="03000509000000000000" pitchFamily="65" charset="-128"/>
                <a:cs typeface="DFBiaoKaiShu-B5" panose="03000509000000000000" pitchFamily="65" charset="-128"/>
              </a:rPr>
              <a:t>一邊</a:t>
            </a:r>
            <a:r>
              <a:rPr lang="en-US" altLang="zh-TW" sz="4800" dirty="0">
                <a:effectLst>
                  <a:outerShdw blurRad="38100" dist="38100" dir="2700000" algn="tl">
                    <a:srgbClr val="000000">
                      <a:alpha val="43137"/>
                    </a:srgbClr>
                  </a:outerShdw>
                </a:effectLst>
                <a:latin typeface="DFBiaoKaiShu-B5" panose="03000509000000000000" pitchFamily="65" charset="-128"/>
                <a:ea typeface="DFBiaoKaiShu-B5" panose="03000509000000000000" pitchFamily="65" charset="-128"/>
                <a:cs typeface="DFBiaoKaiShu-B5" panose="03000509000000000000" pitchFamily="65" charset="-128"/>
              </a:rPr>
              <a:t>…</a:t>
            </a:r>
            <a:r>
              <a:rPr lang="zh-TW" altLang="en-US" sz="4800" dirty="0">
                <a:effectLst>
                  <a:outerShdw blurRad="38100" dist="38100" dir="2700000" algn="tl">
                    <a:srgbClr val="000000">
                      <a:alpha val="43137"/>
                    </a:srgbClr>
                  </a:outerShdw>
                </a:effectLst>
                <a:latin typeface="DFBiaoKaiShu-B5" panose="03000509000000000000" pitchFamily="65" charset="-128"/>
                <a:ea typeface="DFBiaoKaiShu-B5" panose="03000509000000000000" pitchFamily="65" charset="-128"/>
                <a:cs typeface="DFBiaoKaiShu-B5" panose="03000509000000000000" pitchFamily="65" charset="-128"/>
              </a:rPr>
              <a:t>，</a:t>
            </a:r>
            <a:r>
              <a:rPr lang="en-US" altLang="zh-TW" sz="4800" dirty="0">
                <a:effectLst>
                  <a:outerShdw blurRad="38100" dist="38100" dir="2700000" algn="tl">
                    <a:srgbClr val="000000">
                      <a:alpha val="43137"/>
                    </a:srgbClr>
                  </a:outerShdw>
                </a:effectLst>
                <a:latin typeface="DFBiaoKaiShu-B5" panose="03000509000000000000" pitchFamily="65" charset="-128"/>
                <a:ea typeface="DFBiaoKaiShu-B5" panose="03000509000000000000" pitchFamily="65" charset="-128"/>
                <a:cs typeface="DFBiaoKaiShu-B5" panose="03000509000000000000" pitchFamily="65" charset="-128"/>
              </a:rPr>
              <a:t>…</a:t>
            </a:r>
            <a:r>
              <a:rPr lang="zh-TW" altLang="en-US" sz="4800" dirty="0">
                <a:effectLst>
                  <a:outerShdw blurRad="38100" dist="38100" dir="2700000" algn="tl">
                    <a:srgbClr val="000000">
                      <a:alpha val="43137"/>
                    </a:srgbClr>
                  </a:outerShdw>
                </a:effectLst>
                <a:latin typeface="DFBiaoKaiShu-B5" panose="03000509000000000000" pitchFamily="65" charset="-128"/>
                <a:ea typeface="DFBiaoKaiShu-B5" panose="03000509000000000000" pitchFamily="65" charset="-128"/>
                <a:cs typeface="DFBiaoKaiShu-B5" panose="03000509000000000000" pitchFamily="65" charset="-128"/>
              </a:rPr>
              <a:t>一邊</a:t>
            </a:r>
            <a:r>
              <a:rPr lang="en-US" altLang="zh-TW" sz="4800" dirty="0">
                <a:effectLst>
                  <a:outerShdw blurRad="38100" dist="38100" dir="2700000" algn="tl">
                    <a:srgbClr val="000000">
                      <a:alpha val="43137"/>
                    </a:srgbClr>
                  </a:outerShdw>
                </a:effectLst>
                <a:latin typeface="DFBiaoKaiShu-B5" panose="03000509000000000000" pitchFamily="65" charset="-128"/>
                <a:ea typeface="DFBiaoKaiShu-B5" panose="03000509000000000000" pitchFamily="65" charset="-128"/>
                <a:cs typeface="DFBiaoKaiShu-B5" panose="03000509000000000000" pitchFamily="65" charset="-128"/>
              </a:rPr>
              <a:t>…</a:t>
            </a:r>
            <a:endParaRPr lang="en-HK" sz="4800" dirty="0">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C9ED7E98-E3BD-49C6-B6B3-6053135D984C}"/>
              </a:ext>
            </a:extLst>
          </p:cNvPr>
          <p:cNvSpPr/>
          <p:nvPr/>
        </p:nvSpPr>
        <p:spPr>
          <a:xfrm>
            <a:off x="-1" y="4453594"/>
            <a:ext cx="5416868"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HK" altLang="zh-TW" sz="4800" dirty="0">
                <a:effectLst>
                  <a:outerShdw blurRad="38100" dist="38100" dir="2700000" algn="tl">
                    <a:srgbClr val="000000">
                      <a:alpha val="43137"/>
                    </a:srgbClr>
                  </a:outerShdw>
                </a:effectLst>
                <a:latin typeface="DFBiaoKaiShu-B5" panose="03000509000000000000" pitchFamily="65" charset="-128"/>
                <a:ea typeface="DFBiaoKaiShu-B5" panose="03000509000000000000" pitchFamily="65" charset="-128"/>
                <a:cs typeface="DFBiaoKaiShu-B5" panose="03000509000000000000" pitchFamily="65" charset="-128"/>
              </a:rPr>
              <a:t>… </a:t>
            </a:r>
            <a:r>
              <a:rPr lang="zh-TW" altLang="en-US" sz="4800" dirty="0">
                <a:effectLst>
                  <a:outerShdw blurRad="38100" dist="38100" dir="2700000" algn="tl">
                    <a:srgbClr val="000000">
                      <a:alpha val="43137"/>
                    </a:srgbClr>
                  </a:outerShdw>
                </a:effectLst>
                <a:latin typeface="DFBiaoKaiShu-B5" panose="03000509000000000000" pitchFamily="65" charset="-128"/>
                <a:ea typeface="DFBiaoKaiShu-B5" panose="03000509000000000000" pitchFamily="65" charset="-128"/>
                <a:cs typeface="DFBiaoKaiShu-B5" panose="03000509000000000000" pitchFamily="65" charset="-128"/>
              </a:rPr>
              <a:t>不但</a:t>
            </a:r>
            <a:r>
              <a:rPr lang="en-US" altLang="zh-TW" sz="4800" dirty="0">
                <a:effectLst>
                  <a:outerShdw blurRad="38100" dist="38100" dir="2700000" algn="tl">
                    <a:srgbClr val="000000">
                      <a:alpha val="43137"/>
                    </a:srgbClr>
                  </a:outerShdw>
                </a:effectLst>
                <a:latin typeface="DFBiaoKaiShu-B5" panose="03000509000000000000" pitchFamily="65" charset="-128"/>
                <a:ea typeface="DFBiaoKaiShu-B5" panose="03000509000000000000" pitchFamily="65" charset="-128"/>
                <a:cs typeface="DFBiaoKaiShu-B5" panose="03000509000000000000" pitchFamily="65" charset="-128"/>
              </a:rPr>
              <a:t>…</a:t>
            </a:r>
            <a:r>
              <a:rPr lang="zh-TW" altLang="en-US" sz="4800" dirty="0">
                <a:effectLst>
                  <a:outerShdw blurRad="38100" dist="38100" dir="2700000" algn="tl">
                    <a:srgbClr val="000000">
                      <a:alpha val="43137"/>
                    </a:srgbClr>
                  </a:outerShdw>
                </a:effectLst>
                <a:latin typeface="DFBiaoKaiShu-B5" panose="03000509000000000000" pitchFamily="65" charset="-128"/>
                <a:ea typeface="DFBiaoKaiShu-B5" panose="03000509000000000000" pitchFamily="65" charset="-128"/>
                <a:cs typeface="DFBiaoKaiShu-B5" panose="03000509000000000000" pitchFamily="65" charset="-128"/>
              </a:rPr>
              <a:t>，而且</a:t>
            </a:r>
            <a:r>
              <a:rPr lang="en-US" altLang="zh-TW" sz="4800" dirty="0">
                <a:effectLst>
                  <a:outerShdw blurRad="38100" dist="38100" dir="2700000" algn="tl">
                    <a:srgbClr val="000000">
                      <a:alpha val="43137"/>
                    </a:srgbClr>
                  </a:outerShdw>
                </a:effectLst>
                <a:latin typeface="DFBiaoKaiShu-B5" panose="03000509000000000000" pitchFamily="65" charset="-128"/>
                <a:ea typeface="DFBiaoKaiShu-B5" panose="03000509000000000000" pitchFamily="65" charset="-128"/>
                <a:cs typeface="DFBiaoKaiShu-B5" panose="03000509000000000000" pitchFamily="65" charset="-128"/>
              </a:rPr>
              <a:t>…</a:t>
            </a:r>
            <a:endParaRPr lang="en-HK"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67265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773308" y="1181099"/>
            <a:ext cx="13425710" cy="4091928"/>
            <a:chOff x="1697108" y="1219199"/>
            <a:chExt cx="13425710" cy="4091928"/>
          </a:xfrm>
        </p:grpSpPr>
        <p:sp>
          <p:nvSpPr>
            <p:cNvPr id="10" name="矩形 9"/>
            <p:cNvSpPr/>
            <p:nvPr/>
          </p:nvSpPr>
          <p:spPr>
            <a:xfrm rot="1800000">
              <a:off x="1697108" y="4403586"/>
              <a:ext cx="13425710" cy="907541"/>
            </a:xfrm>
            <a:custGeom>
              <a:avLst/>
              <a:gdLst>
                <a:gd name="connsiteX0" fmla="*/ 0 w 13677900"/>
                <a:gd name="connsiteY0" fmla="*/ 0 h 897257"/>
                <a:gd name="connsiteX1" fmla="*/ 13677900 w 13677900"/>
                <a:gd name="connsiteY1" fmla="*/ 0 h 897257"/>
                <a:gd name="connsiteX2" fmla="*/ 13677900 w 13677900"/>
                <a:gd name="connsiteY2" fmla="*/ 897257 h 897257"/>
                <a:gd name="connsiteX3" fmla="*/ 0 w 13677900"/>
                <a:gd name="connsiteY3" fmla="*/ 897257 h 897257"/>
                <a:gd name="connsiteX4" fmla="*/ 0 w 13677900"/>
                <a:gd name="connsiteY4" fmla="*/ 0 h 897257"/>
                <a:gd name="connsiteX0" fmla="*/ 0 w 13677900"/>
                <a:gd name="connsiteY0" fmla="*/ 0 h 897257"/>
                <a:gd name="connsiteX1" fmla="*/ 13677900 w 13677900"/>
                <a:gd name="connsiteY1" fmla="*/ 0 h 897257"/>
                <a:gd name="connsiteX2" fmla="*/ 13677900 w 13677900"/>
                <a:gd name="connsiteY2" fmla="*/ 897257 h 897257"/>
                <a:gd name="connsiteX3" fmla="*/ 252190 w 13677900"/>
                <a:gd name="connsiteY3" fmla="*/ 892550 h 897257"/>
                <a:gd name="connsiteX4" fmla="*/ 0 w 13677900"/>
                <a:gd name="connsiteY4" fmla="*/ 897257 h 897257"/>
                <a:gd name="connsiteX5" fmla="*/ 0 w 13677900"/>
                <a:gd name="connsiteY5" fmla="*/ 0 h 897257"/>
                <a:gd name="connsiteX0" fmla="*/ 0 w 13677900"/>
                <a:gd name="connsiteY0" fmla="*/ 10284 h 907541"/>
                <a:gd name="connsiteX1" fmla="*/ 451603 w 13677900"/>
                <a:gd name="connsiteY1" fmla="*/ 0 h 907541"/>
                <a:gd name="connsiteX2" fmla="*/ 13677900 w 13677900"/>
                <a:gd name="connsiteY2" fmla="*/ 10284 h 907541"/>
                <a:gd name="connsiteX3" fmla="*/ 13677900 w 13677900"/>
                <a:gd name="connsiteY3" fmla="*/ 907541 h 907541"/>
                <a:gd name="connsiteX4" fmla="*/ 252190 w 13677900"/>
                <a:gd name="connsiteY4" fmla="*/ 902834 h 907541"/>
                <a:gd name="connsiteX5" fmla="*/ 0 w 13677900"/>
                <a:gd name="connsiteY5" fmla="*/ 907541 h 907541"/>
                <a:gd name="connsiteX6" fmla="*/ 0 w 13677900"/>
                <a:gd name="connsiteY6" fmla="*/ 10284 h 907541"/>
                <a:gd name="connsiteX0" fmla="*/ 0 w 13677900"/>
                <a:gd name="connsiteY0" fmla="*/ 907541 h 907541"/>
                <a:gd name="connsiteX1" fmla="*/ 451603 w 13677900"/>
                <a:gd name="connsiteY1" fmla="*/ 0 h 907541"/>
                <a:gd name="connsiteX2" fmla="*/ 13677900 w 13677900"/>
                <a:gd name="connsiteY2" fmla="*/ 10284 h 907541"/>
                <a:gd name="connsiteX3" fmla="*/ 13677900 w 13677900"/>
                <a:gd name="connsiteY3" fmla="*/ 907541 h 907541"/>
                <a:gd name="connsiteX4" fmla="*/ 252190 w 13677900"/>
                <a:gd name="connsiteY4" fmla="*/ 902834 h 907541"/>
                <a:gd name="connsiteX5" fmla="*/ 0 w 13677900"/>
                <a:gd name="connsiteY5" fmla="*/ 907541 h 907541"/>
                <a:gd name="connsiteX0" fmla="*/ 0 w 13425710"/>
                <a:gd name="connsiteY0" fmla="*/ 902834 h 907541"/>
                <a:gd name="connsiteX1" fmla="*/ 199413 w 13425710"/>
                <a:gd name="connsiteY1" fmla="*/ 0 h 907541"/>
                <a:gd name="connsiteX2" fmla="*/ 13425710 w 13425710"/>
                <a:gd name="connsiteY2" fmla="*/ 10284 h 907541"/>
                <a:gd name="connsiteX3" fmla="*/ 13425710 w 13425710"/>
                <a:gd name="connsiteY3" fmla="*/ 907541 h 907541"/>
                <a:gd name="connsiteX4" fmla="*/ 0 w 13425710"/>
                <a:gd name="connsiteY4" fmla="*/ 902834 h 907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5710" h="907541">
                  <a:moveTo>
                    <a:pt x="0" y="902834"/>
                  </a:moveTo>
                  <a:lnTo>
                    <a:pt x="199413" y="0"/>
                  </a:lnTo>
                  <a:lnTo>
                    <a:pt x="13425710" y="10284"/>
                  </a:lnTo>
                  <a:lnTo>
                    <a:pt x="13425710" y="907541"/>
                  </a:lnTo>
                  <a:lnTo>
                    <a:pt x="0" y="902834"/>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矩形 4"/>
            <p:cNvSpPr/>
            <p:nvPr/>
          </p:nvSpPr>
          <p:spPr>
            <a:xfrm>
              <a:off x="2371272" y="1219199"/>
              <a:ext cx="667658" cy="6676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6" name="矩形 5"/>
          <p:cNvSpPr/>
          <p:nvPr/>
        </p:nvSpPr>
        <p:spPr>
          <a:xfrm>
            <a:off x="4158344" y="1407884"/>
            <a:ext cx="1625600" cy="16256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22" name="组合 21"/>
          <p:cNvGrpSpPr/>
          <p:nvPr/>
        </p:nvGrpSpPr>
        <p:grpSpPr>
          <a:xfrm>
            <a:off x="1763483" y="2002969"/>
            <a:ext cx="13353088" cy="6893833"/>
            <a:chOff x="1763483" y="2002969"/>
            <a:chExt cx="13353088" cy="6893833"/>
          </a:xfrm>
        </p:grpSpPr>
        <p:sp>
          <p:nvSpPr>
            <p:cNvPr id="8" name="矩形 7"/>
            <p:cNvSpPr/>
            <p:nvPr/>
          </p:nvSpPr>
          <p:spPr>
            <a:xfrm rot="1800000">
              <a:off x="1977604" y="4383926"/>
              <a:ext cx="13138967" cy="4512876"/>
            </a:xfrm>
            <a:custGeom>
              <a:avLst/>
              <a:gdLst>
                <a:gd name="connsiteX0" fmla="*/ 0 w 13677900"/>
                <a:gd name="connsiteY0" fmla="*/ 0 h 4499376"/>
                <a:gd name="connsiteX1" fmla="*/ 13677900 w 13677900"/>
                <a:gd name="connsiteY1" fmla="*/ 0 h 4499376"/>
                <a:gd name="connsiteX2" fmla="*/ 13677900 w 13677900"/>
                <a:gd name="connsiteY2" fmla="*/ 4499376 h 4499376"/>
                <a:gd name="connsiteX3" fmla="*/ 0 w 13677900"/>
                <a:gd name="connsiteY3" fmla="*/ 4499376 h 4499376"/>
                <a:gd name="connsiteX4" fmla="*/ 0 w 13677900"/>
                <a:gd name="connsiteY4" fmla="*/ 0 h 4499376"/>
                <a:gd name="connsiteX0" fmla="*/ 0 w 13677900"/>
                <a:gd name="connsiteY0" fmla="*/ 13500 h 4512876"/>
                <a:gd name="connsiteX1" fmla="*/ 1732323 w 13677900"/>
                <a:gd name="connsiteY1" fmla="*/ 0 h 4512876"/>
                <a:gd name="connsiteX2" fmla="*/ 13677900 w 13677900"/>
                <a:gd name="connsiteY2" fmla="*/ 13500 h 4512876"/>
                <a:gd name="connsiteX3" fmla="*/ 13677900 w 13677900"/>
                <a:gd name="connsiteY3" fmla="*/ 4512876 h 4512876"/>
                <a:gd name="connsiteX4" fmla="*/ 0 w 13677900"/>
                <a:gd name="connsiteY4" fmla="*/ 4512876 h 4512876"/>
                <a:gd name="connsiteX5" fmla="*/ 0 w 13677900"/>
                <a:gd name="connsiteY5" fmla="*/ 13500 h 4512876"/>
                <a:gd name="connsiteX0" fmla="*/ 0 w 13677900"/>
                <a:gd name="connsiteY0" fmla="*/ 13500 h 4512876"/>
                <a:gd name="connsiteX1" fmla="*/ 1732323 w 13677900"/>
                <a:gd name="connsiteY1" fmla="*/ 0 h 4512876"/>
                <a:gd name="connsiteX2" fmla="*/ 13677900 w 13677900"/>
                <a:gd name="connsiteY2" fmla="*/ 13500 h 4512876"/>
                <a:gd name="connsiteX3" fmla="*/ 13677900 w 13677900"/>
                <a:gd name="connsiteY3" fmla="*/ 4512876 h 4512876"/>
                <a:gd name="connsiteX4" fmla="*/ 538933 w 13677900"/>
                <a:gd name="connsiteY4" fmla="*/ 4493446 h 4512876"/>
                <a:gd name="connsiteX5" fmla="*/ 0 w 13677900"/>
                <a:gd name="connsiteY5" fmla="*/ 4512876 h 4512876"/>
                <a:gd name="connsiteX6" fmla="*/ 0 w 13677900"/>
                <a:gd name="connsiteY6" fmla="*/ 13500 h 4512876"/>
                <a:gd name="connsiteX0" fmla="*/ 0 w 13677900"/>
                <a:gd name="connsiteY0" fmla="*/ 13500 h 4512876"/>
                <a:gd name="connsiteX1" fmla="*/ 1732323 w 13677900"/>
                <a:gd name="connsiteY1" fmla="*/ 0 h 4512876"/>
                <a:gd name="connsiteX2" fmla="*/ 13677900 w 13677900"/>
                <a:gd name="connsiteY2" fmla="*/ 13500 h 4512876"/>
                <a:gd name="connsiteX3" fmla="*/ 13677900 w 13677900"/>
                <a:gd name="connsiteY3" fmla="*/ 4512876 h 4512876"/>
                <a:gd name="connsiteX4" fmla="*/ 538933 w 13677900"/>
                <a:gd name="connsiteY4" fmla="*/ 4493446 h 4512876"/>
                <a:gd name="connsiteX5" fmla="*/ 0 w 13677900"/>
                <a:gd name="connsiteY5" fmla="*/ 13500 h 4512876"/>
                <a:gd name="connsiteX0" fmla="*/ 0 w 13138967"/>
                <a:gd name="connsiteY0" fmla="*/ 4493446 h 4512876"/>
                <a:gd name="connsiteX1" fmla="*/ 1193390 w 13138967"/>
                <a:gd name="connsiteY1" fmla="*/ 0 h 4512876"/>
                <a:gd name="connsiteX2" fmla="*/ 13138967 w 13138967"/>
                <a:gd name="connsiteY2" fmla="*/ 13500 h 4512876"/>
                <a:gd name="connsiteX3" fmla="*/ 13138967 w 13138967"/>
                <a:gd name="connsiteY3" fmla="*/ 4512876 h 4512876"/>
                <a:gd name="connsiteX4" fmla="*/ 0 w 13138967"/>
                <a:gd name="connsiteY4" fmla="*/ 4493446 h 4512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38967" h="4512876">
                  <a:moveTo>
                    <a:pt x="0" y="4493446"/>
                  </a:moveTo>
                  <a:lnTo>
                    <a:pt x="1193390" y="0"/>
                  </a:lnTo>
                  <a:lnTo>
                    <a:pt x="13138967" y="13500"/>
                  </a:lnTo>
                  <a:lnTo>
                    <a:pt x="13138967" y="4512876"/>
                  </a:lnTo>
                  <a:lnTo>
                    <a:pt x="0" y="4493446"/>
                  </a:lnTo>
                  <a:close/>
                </a:path>
              </a:pathLst>
            </a:custGeom>
            <a:gradFill flip="none" rotWithShape="1">
              <a:gsLst>
                <a:gs pos="0">
                  <a:schemeClr val="bg1">
                    <a:lumMod val="85000"/>
                    <a:alpha val="6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 name="矩形 2"/>
            <p:cNvSpPr/>
            <p:nvPr/>
          </p:nvSpPr>
          <p:spPr>
            <a:xfrm>
              <a:off x="1763483" y="2002969"/>
              <a:ext cx="3294745" cy="32947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grpSp>
        <p:nvGrpSpPr>
          <p:cNvPr id="21" name="组合 20"/>
          <p:cNvGrpSpPr/>
          <p:nvPr/>
        </p:nvGrpSpPr>
        <p:grpSpPr>
          <a:xfrm>
            <a:off x="850274" y="4702628"/>
            <a:ext cx="12474999" cy="4416484"/>
            <a:chOff x="850274" y="4702628"/>
            <a:chExt cx="12474999" cy="4416484"/>
          </a:xfrm>
        </p:grpSpPr>
        <p:sp>
          <p:nvSpPr>
            <p:cNvPr id="11" name="矩形 10"/>
            <p:cNvSpPr/>
            <p:nvPr/>
          </p:nvSpPr>
          <p:spPr>
            <a:xfrm rot="1800000">
              <a:off x="850274" y="7513404"/>
              <a:ext cx="12474999" cy="1605708"/>
            </a:xfrm>
            <a:custGeom>
              <a:avLst/>
              <a:gdLst>
                <a:gd name="connsiteX0" fmla="*/ 0 w 13677900"/>
                <a:gd name="connsiteY0" fmla="*/ 0 h 1587113"/>
                <a:gd name="connsiteX1" fmla="*/ 13677900 w 13677900"/>
                <a:gd name="connsiteY1" fmla="*/ 0 h 1587113"/>
                <a:gd name="connsiteX2" fmla="*/ 13677900 w 13677900"/>
                <a:gd name="connsiteY2" fmla="*/ 1587113 h 1587113"/>
                <a:gd name="connsiteX3" fmla="*/ 0 w 13677900"/>
                <a:gd name="connsiteY3" fmla="*/ 1587113 h 1587113"/>
                <a:gd name="connsiteX4" fmla="*/ 0 w 13677900"/>
                <a:gd name="connsiteY4" fmla="*/ 0 h 1587113"/>
                <a:gd name="connsiteX0" fmla="*/ 0 w 13677900"/>
                <a:gd name="connsiteY0" fmla="*/ 0 h 1587113"/>
                <a:gd name="connsiteX1" fmla="*/ 1620651 w 13677900"/>
                <a:gd name="connsiteY1" fmla="*/ 6988 h 1587113"/>
                <a:gd name="connsiteX2" fmla="*/ 13677900 w 13677900"/>
                <a:gd name="connsiteY2" fmla="*/ 0 h 1587113"/>
                <a:gd name="connsiteX3" fmla="*/ 13677900 w 13677900"/>
                <a:gd name="connsiteY3" fmla="*/ 1587113 h 1587113"/>
                <a:gd name="connsiteX4" fmla="*/ 0 w 13677900"/>
                <a:gd name="connsiteY4" fmla="*/ 1587113 h 1587113"/>
                <a:gd name="connsiteX5" fmla="*/ 0 w 13677900"/>
                <a:gd name="connsiteY5" fmla="*/ 0 h 1587113"/>
                <a:gd name="connsiteX0" fmla="*/ 0 w 13677900"/>
                <a:gd name="connsiteY0" fmla="*/ 0 h 1605708"/>
                <a:gd name="connsiteX1" fmla="*/ 1620651 w 13677900"/>
                <a:gd name="connsiteY1" fmla="*/ 6988 h 1605708"/>
                <a:gd name="connsiteX2" fmla="*/ 13677900 w 13677900"/>
                <a:gd name="connsiteY2" fmla="*/ 0 h 1605708"/>
                <a:gd name="connsiteX3" fmla="*/ 13677900 w 13677900"/>
                <a:gd name="connsiteY3" fmla="*/ 1587113 h 1605708"/>
                <a:gd name="connsiteX4" fmla="*/ 1202901 w 13677900"/>
                <a:gd name="connsiteY4" fmla="*/ 1605708 h 1605708"/>
                <a:gd name="connsiteX5" fmla="*/ 0 w 13677900"/>
                <a:gd name="connsiteY5" fmla="*/ 1587113 h 1605708"/>
                <a:gd name="connsiteX6" fmla="*/ 0 w 13677900"/>
                <a:gd name="connsiteY6" fmla="*/ 0 h 1605708"/>
                <a:gd name="connsiteX0" fmla="*/ 0 w 13677900"/>
                <a:gd name="connsiteY0" fmla="*/ 0 h 1605708"/>
                <a:gd name="connsiteX1" fmla="*/ 1620651 w 13677900"/>
                <a:gd name="connsiteY1" fmla="*/ 6988 h 1605708"/>
                <a:gd name="connsiteX2" fmla="*/ 13677900 w 13677900"/>
                <a:gd name="connsiteY2" fmla="*/ 0 h 1605708"/>
                <a:gd name="connsiteX3" fmla="*/ 13677900 w 13677900"/>
                <a:gd name="connsiteY3" fmla="*/ 1587113 h 1605708"/>
                <a:gd name="connsiteX4" fmla="*/ 1202901 w 13677900"/>
                <a:gd name="connsiteY4" fmla="*/ 1605708 h 1605708"/>
                <a:gd name="connsiteX5" fmla="*/ 0 w 13677900"/>
                <a:gd name="connsiteY5" fmla="*/ 0 h 1605708"/>
                <a:gd name="connsiteX0" fmla="*/ 0 w 12474999"/>
                <a:gd name="connsiteY0" fmla="*/ 1605708 h 1605708"/>
                <a:gd name="connsiteX1" fmla="*/ 417750 w 12474999"/>
                <a:gd name="connsiteY1" fmla="*/ 6988 h 1605708"/>
                <a:gd name="connsiteX2" fmla="*/ 12474999 w 12474999"/>
                <a:gd name="connsiteY2" fmla="*/ 0 h 1605708"/>
                <a:gd name="connsiteX3" fmla="*/ 12474999 w 12474999"/>
                <a:gd name="connsiteY3" fmla="*/ 1587113 h 1605708"/>
                <a:gd name="connsiteX4" fmla="*/ 0 w 12474999"/>
                <a:gd name="connsiteY4" fmla="*/ 1605708 h 1605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4999" h="1605708">
                  <a:moveTo>
                    <a:pt x="0" y="1605708"/>
                  </a:moveTo>
                  <a:lnTo>
                    <a:pt x="417750" y="6988"/>
                  </a:lnTo>
                  <a:lnTo>
                    <a:pt x="12474999" y="0"/>
                  </a:lnTo>
                  <a:lnTo>
                    <a:pt x="12474999" y="1587113"/>
                  </a:lnTo>
                  <a:lnTo>
                    <a:pt x="0" y="1605708"/>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 name="矩形 3"/>
            <p:cNvSpPr/>
            <p:nvPr/>
          </p:nvSpPr>
          <p:spPr>
            <a:xfrm>
              <a:off x="1269995" y="4702628"/>
              <a:ext cx="1190171" cy="11901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grpSp>
        <p:nvGrpSpPr>
          <p:cNvPr id="16" name="组合 35">
            <a:extLst>
              <a:ext uri="{FF2B5EF4-FFF2-40B4-BE49-F238E27FC236}">
                <a16:creationId xmlns:a16="http://schemas.microsoft.com/office/drawing/2014/main" id="{55ADAC2B-1D27-47BF-8B63-47FFB5E041B6}"/>
              </a:ext>
            </a:extLst>
          </p:cNvPr>
          <p:cNvGrpSpPr/>
          <p:nvPr/>
        </p:nvGrpSpPr>
        <p:grpSpPr>
          <a:xfrm>
            <a:off x="7257322" y="2947570"/>
            <a:ext cx="4667430" cy="2100680"/>
            <a:chOff x="6629352" y="1760489"/>
            <a:chExt cx="4687936" cy="2876538"/>
          </a:xfrm>
        </p:grpSpPr>
        <p:grpSp>
          <p:nvGrpSpPr>
            <p:cNvPr id="17" name="组合 11">
              <a:extLst>
                <a:ext uri="{FF2B5EF4-FFF2-40B4-BE49-F238E27FC236}">
                  <a16:creationId xmlns:a16="http://schemas.microsoft.com/office/drawing/2014/main" id="{A2A1BB67-58EA-4A64-A787-174F7A5C1B25}"/>
                </a:ext>
              </a:extLst>
            </p:cNvPr>
            <p:cNvGrpSpPr/>
            <p:nvPr/>
          </p:nvGrpSpPr>
          <p:grpSpPr>
            <a:xfrm>
              <a:off x="7481596" y="1780122"/>
              <a:ext cx="3835692" cy="726384"/>
              <a:chOff x="6875851" y="2143368"/>
              <a:chExt cx="3835692" cy="726384"/>
            </a:xfrm>
          </p:grpSpPr>
          <p:sp>
            <p:nvSpPr>
              <p:cNvPr id="25" name="矩形 9">
                <a:extLst>
                  <a:ext uri="{FF2B5EF4-FFF2-40B4-BE49-F238E27FC236}">
                    <a16:creationId xmlns:a16="http://schemas.microsoft.com/office/drawing/2014/main" id="{A2EEDA30-A922-479B-A1FA-26DBF302832E}"/>
                  </a:ext>
                </a:extLst>
              </p:cNvPr>
              <p:cNvSpPr/>
              <p:nvPr/>
            </p:nvSpPr>
            <p:spPr>
              <a:xfrm>
                <a:off x="6875851" y="2592753"/>
                <a:ext cx="3835692" cy="276999"/>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zh-CN" altLang="en-US" sz="1200" u="none" strike="noStrike" kern="1200" cap="none" spc="0" normalizeH="0" baseline="0" noProof="0" dirty="0">
                  <a:ln>
                    <a:noFill/>
                  </a:ln>
                  <a:solidFill>
                    <a:schemeClr val="bg1">
                      <a:lumMod val="65000"/>
                    </a:schemeClr>
                  </a:solidFill>
                  <a:effectLst/>
                  <a:uLnTx/>
                  <a:uFillTx/>
                  <a:ea typeface="等线" panose="02010600030101010101" pitchFamily="2" charset="-122"/>
                  <a:cs typeface="+mn-cs"/>
                </a:endParaRPr>
              </a:p>
            </p:txBody>
          </p:sp>
          <p:sp>
            <p:nvSpPr>
              <p:cNvPr id="26" name="文本框 10">
                <a:extLst>
                  <a:ext uri="{FF2B5EF4-FFF2-40B4-BE49-F238E27FC236}">
                    <a16:creationId xmlns:a16="http://schemas.microsoft.com/office/drawing/2014/main" id="{C67DA509-0687-484E-929A-98051957AD77}"/>
                  </a:ext>
                </a:extLst>
              </p:cNvPr>
              <p:cNvSpPr txBox="1"/>
              <p:nvPr/>
            </p:nvSpPr>
            <p:spPr>
              <a:xfrm>
                <a:off x="6875851" y="2143368"/>
                <a:ext cx="184731" cy="523220"/>
              </a:xfrm>
              <a:prstGeom prst="rect">
                <a:avLst/>
              </a:prstGeom>
              <a:noFill/>
            </p:spPr>
            <p:txBody>
              <a:bodyPr wrap="none" rtlCol="0">
                <a:spAutoFit/>
                <a:scene3d>
                  <a:camera prst="orthographicFront"/>
                  <a:lightRig rig="threePt" dir="t"/>
                </a:scene3d>
                <a:sp3d contourW="12700"/>
              </a:bodyPr>
              <a:lstStyle/>
              <a:p>
                <a:endParaRPr lang="zh-CN" altLang="en-US" sz="2800" dirty="0"/>
              </a:p>
            </p:txBody>
          </p:sp>
        </p:grpSp>
        <p:sp>
          <p:nvSpPr>
            <p:cNvPr id="18" name="文本框 12">
              <a:extLst>
                <a:ext uri="{FF2B5EF4-FFF2-40B4-BE49-F238E27FC236}">
                  <a16:creationId xmlns:a16="http://schemas.microsoft.com/office/drawing/2014/main" id="{DD306597-4F34-4309-8101-11E6C4FE40B6}"/>
                </a:ext>
              </a:extLst>
            </p:cNvPr>
            <p:cNvSpPr txBox="1"/>
            <p:nvPr/>
          </p:nvSpPr>
          <p:spPr>
            <a:xfrm>
              <a:off x="6629352" y="1760489"/>
              <a:ext cx="1601721" cy="523220"/>
            </a:xfrm>
            <a:prstGeom prst="rect">
              <a:avLst/>
            </a:prstGeom>
            <a:noFill/>
          </p:spPr>
          <p:txBody>
            <a:bodyPr wrap="none" rtlCol="0">
              <a:spAutoFit/>
              <a:scene3d>
                <a:camera prst="orthographicFront"/>
                <a:lightRig rig="threePt" dir="t"/>
              </a:scene3d>
              <a:sp3d contourW="12700"/>
            </a:bodyPr>
            <a:lstStyle/>
            <a:p>
              <a:r>
                <a:rPr lang="en-US" altLang="zh-CN" sz="2800" dirty="0">
                  <a:solidFill>
                    <a:schemeClr val="accent1"/>
                  </a:solidFill>
                </a:rPr>
                <a:t>01.  </a:t>
              </a:r>
              <a:r>
                <a:rPr lang="zh-TW" altLang="en-US" sz="2800" dirty="0">
                  <a:solidFill>
                    <a:schemeClr val="accent1"/>
                  </a:solidFill>
                </a:rPr>
                <a:t>來源</a:t>
              </a:r>
              <a:endParaRPr lang="zh-CN" altLang="en-US" sz="2800" dirty="0">
                <a:solidFill>
                  <a:schemeClr val="accent1"/>
                </a:solidFill>
              </a:endParaRPr>
            </a:p>
          </p:txBody>
        </p:sp>
        <p:sp>
          <p:nvSpPr>
            <p:cNvPr id="23" name="文本框 12">
              <a:extLst>
                <a:ext uri="{FF2B5EF4-FFF2-40B4-BE49-F238E27FC236}">
                  <a16:creationId xmlns:a16="http://schemas.microsoft.com/office/drawing/2014/main" id="{C48FCC27-ED92-47D9-8174-0E77BCA7DA33}"/>
                </a:ext>
              </a:extLst>
            </p:cNvPr>
            <p:cNvSpPr txBox="1"/>
            <p:nvPr/>
          </p:nvSpPr>
          <p:spPr>
            <a:xfrm>
              <a:off x="6629352" y="2492117"/>
              <a:ext cx="2319866" cy="523220"/>
            </a:xfrm>
            <a:prstGeom prst="rect">
              <a:avLst/>
            </a:prstGeom>
            <a:noFill/>
          </p:spPr>
          <p:txBody>
            <a:bodyPr wrap="none" rtlCol="0">
              <a:spAutoFit/>
              <a:scene3d>
                <a:camera prst="orthographicFront"/>
                <a:lightRig rig="threePt" dir="t"/>
              </a:scene3d>
              <a:sp3d contourW="12700"/>
            </a:bodyPr>
            <a:lstStyle/>
            <a:p>
              <a:r>
                <a:rPr lang="en-US" altLang="zh-CN" sz="2800" dirty="0">
                  <a:solidFill>
                    <a:schemeClr val="accent1"/>
                  </a:solidFill>
                </a:rPr>
                <a:t>0</a:t>
              </a:r>
              <a:r>
                <a:rPr lang="en-US" altLang="zh-TW" sz="2800" dirty="0">
                  <a:solidFill>
                    <a:schemeClr val="accent1"/>
                  </a:solidFill>
                </a:rPr>
                <a:t>2</a:t>
              </a:r>
              <a:r>
                <a:rPr lang="en-US" altLang="zh-CN" sz="2800" dirty="0">
                  <a:solidFill>
                    <a:schemeClr val="accent1"/>
                  </a:solidFill>
                </a:rPr>
                <a:t>.  </a:t>
              </a:r>
              <a:r>
                <a:rPr lang="zh-TW" altLang="en-US" sz="2800" dirty="0">
                  <a:solidFill>
                    <a:schemeClr val="accent1"/>
                  </a:solidFill>
                </a:rPr>
                <a:t>傳說故事</a:t>
              </a:r>
              <a:endParaRPr lang="zh-CN" altLang="en-US" sz="2800" dirty="0">
                <a:solidFill>
                  <a:schemeClr val="accent1"/>
                </a:solidFill>
              </a:endParaRPr>
            </a:p>
          </p:txBody>
        </p:sp>
        <p:sp>
          <p:nvSpPr>
            <p:cNvPr id="24" name="文本框 12">
              <a:extLst>
                <a:ext uri="{FF2B5EF4-FFF2-40B4-BE49-F238E27FC236}">
                  <a16:creationId xmlns:a16="http://schemas.microsoft.com/office/drawing/2014/main" id="{FB588711-CC07-4221-B2FF-6F72FB4C369A}"/>
                </a:ext>
              </a:extLst>
            </p:cNvPr>
            <p:cNvSpPr txBox="1"/>
            <p:nvPr/>
          </p:nvSpPr>
          <p:spPr>
            <a:xfrm>
              <a:off x="6666651" y="3252032"/>
              <a:ext cx="4352474" cy="1384995"/>
            </a:xfrm>
            <a:prstGeom prst="rect">
              <a:avLst/>
            </a:prstGeom>
            <a:noFill/>
          </p:spPr>
          <p:txBody>
            <a:bodyPr wrap="none" rtlCol="0">
              <a:spAutoFit/>
              <a:scene3d>
                <a:camera prst="orthographicFront"/>
                <a:lightRig rig="threePt" dir="t"/>
              </a:scene3d>
              <a:sp3d contourW="12700"/>
            </a:bodyPr>
            <a:lstStyle/>
            <a:p>
              <a:r>
                <a:rPr lang="en-US" altLang="zh-TW" sz="2800" dirty="0">
                  <a:solidFill>
                    <a:schemeClr val="accent1"/>
                  </a:solidFill>
                </a:rPr>
                <a:t>03.  </a:t>
              </a:r>
              <a:r>
                <a:rPr lang="zh-TW" altLang="en-US" sz="2800" dirty="0">
                  <a:solidFill>
                    <a:schemeClr val="accent1"/>
                  </a:solidFill>
                </a:rPr>
                <a:t>傳統習俗 </a:t>
              </a:r>
              <a:endParaRPr lang="en-HK" altLang="zh-TW" sz="2800" dirty="0">
                <a:solidFill>
                  <a:schemeClr val="accent1"/>
                </a:solidFill>
              </a:endParaRPr>
            </a:p>
            <a:p>
              <a:r>
                <a:rPr lang="en-HK" altLang="zh-TW" sz="2800" dirty="0">
                  <a:solidFill>
                    <a:schemeClr val="accent1"/>
                  </a:solidFill>
                </a:rPr>
                <a:t>       </a:t>
              </a:r>
              <a:r>
                <a:rPr lang="en-US" altLang="zh-TW" sz="2800" dirty="0">
                  <a:solidFill>
                    <a:schemeClr val="accent1"/>
                  </a:solidFill>
                </a:rPr>
                <a:t>(</a:t>
              </a:r>
              <a:r>
                <a:rPr lang="zh-TW" altLang="en-US" sz="2800" dirty="0">
                  <a:solidFill>
                    <a:schemeClr val="accent1"/>
                  </a:solidFill>
                </a:rPr>
                <a:t>應節食物和慶祝活動</a:t>
              </a:r>
              <a:r>
                <a:rPr lang="en-US" altLang="zh-TW" sz="2800" dirty="0">
                  <a:solidFill>
                    <a:schemeClr val="accent1"/>
                  </a:solidFill>
                </a:rPr>
                <a:t>)</a:t>
              </a:r>
            </a:p>
            <a:p>
              <a:endParaRPr lang="en-HK" altLang="zh-CN" sz="2800" dirty="0">
                <a:solidFill>
                  <a:schemeClr val="accent1"/>
                </a:solidFill>
              </a:endParaRPr>
            </a:p>
          </p:txBody>
        </p:sp>
      </p:grpSp>
      <p:sp>
        <p:nvSpPr>
          <p:cNvPr id="27" name="Rectangle 26">
            <a:extLst>
              <a:ext uri="{FF2B5EF4-FFF2-40B4-BE49-F238E27FC236}">
                <a16:creationId xmlns:a16="http://schemas.microsoft.com/office/drawing/2014/main" id="{23188C8A-34B8-4680-A710-47BCD9DBC59D}"/>
              </a:ext>
            </a:extLst>
          </p:cNvPr>
          <p:cNvSpPr/>
          <p:nvPr/>
        </p:nvSpPr>
        <p:spPr>
          <a:xfrm>
            <a:off x="6660323" y="2226981"/>
            <a:ext cx="3284874" cy="584775"/>
          </a:xfrm>
          <a:prstGeom prst="rect">
            <a:avLst/>
          </a:prstGeom>
        </p:spPr>
        <p:txBody>
          <a:bodyPr wrap="none">
            <a:spAutoFit/>
          </a:bodyPr>
          <a:lstStyle/>
          <a:p>
            <a:r>
              <a:rPr lang="zh-TW" altLang="en-US" sz="3200" b="1" u="sng" dirty="0">
                <a:solidFill>
                  <a:schemeClr val="accent1"/>
                </a:solidFill>
              </a:rPr>
              <a:t>甲</a:t>
            </a:r>
            <a:r>
              <a:rPr lang="en-US" altLang="zh-TW" sz="3200" b="1" u="sng" dirty="0">
                <a:solidFill>
                  <a:schemeClr val="accent1"/>
                </a:solidFill>
              </a:rPr>
              <a:t>. </a:t>
            </a:r>
            <a:r>
              <a:rPr lang="zh-TW" altLang="en-US" sz="3200" b="1" u="sng" dirty="0">
                <a:solidFill>
                  <a:schemeClr val="accent1"/>
                </a:solidFill>
              </a:rPr>
              <a:t>辨識中秋節的</a:t>
            </a:r>
            <a:endParaRPr lang="en-HK" sz="3200" b="1" u="sng" dirty="0"/>
          </a:p>
        </p:txBody>
      </p:sp>
      <p:sp>
        <p:nvSpPr>
          <p:cNvPr id="28" name="Rectangle 27">
            <a:extLst>
              <a:ext uri="{FF2B5EF4-FFF2-40B4-BE49-F238E27FC236}">
                <a16:creationId xmlns:a16="http://schemas.microsoft.com/office/drawing/2014/main" id="{84E25A13-5A87-42EC-B15E-3763846AC1B0}"/>
              </a:ext>
            </a:extLst>
          </p:cNvPr>
          <p:cNvSpPr/>
          <p:nvPr/>
        </p:nvSpPr>
        <p:spPr>
          <a:xfrm>
            <a:off x="6514846" y="5177562"/>
            <a:ext cx="5336717" cy="584775"/>
          </a:xfrm>
          <a:prstGeom prst="rect">
            <a:avLst/>
          </a:prstGeom>
        </p:spPr>
        <p:txBody>
          <a:bodyPr wrap="none">
            <a:spAutoFit/>
          </a:bodyPr>
          <a:lstStyle/>
          <a:p>
            <a:r>
              <a:rPr lang="zh-TW" altLang="en-US" sz="3200" b="1" u="sng" dirty="0">
                <a:solidFill>
                  <a:schemeClr val="accent1"/>
                </a:solidFill>
              </a:rPr>
              <a:t>乙</a:t>
            </a:r>
            <a:r>
              <a:rPr lang="en-US" altLang="zh-TW" sz="3200" b="1" u="sng" dirty="0">
                <a:solidFill>
                  <a:schemeClr val="accent1"/>
                </a:solidFill>
              </a:rPr>
              <a:t>. </a:t>
            </a:r>
            <a:r>
              <a:rPr lang="zh-TW" altLang="en-US" sz="3200" b="1" u="sng" dirty="0">
                <a:solidFill>
                  <a:schemeClr val="accent1"/>
                </a:solidFill>
              </a:rPr>
              <a:t>認識說明文的特點和結構</a:t>
            </a:r>
            <a:endParaRPr lang="en-HK" sz="3200" b="1" u="sng" dirty="0"/>
          </a:p>
        </p:txBody>
      </p:sp>
      <p:sp>
        <p:nvSpPr>
          <p:cNvPr id="29" name="文本框 5">
            <a:extLst>
              <a:ext uri="{FF2B5EF4-FFF2-40B4-BE49-F238E27FC236}">
                <a16:creationId xmlns:a16="http://schemas.microsoft.com/office/drawing/2014/main" id="{9AE47380-33C5-49D9-8BEB-C25D8D5BE679}"/>
              </a:ext>
            </a:extLst>
          </p:cNvPr>
          <p:cNvSpPr txBox="1"/>
          <p:nvPr/>
        </p:nvSpPr>
        <p:spPr>
          <a:xfrm>
            <a:off x="7909717" y="1308745"/>
            <a:ext cx="2031325" cy="646331"/>
          </a:xfrm>
          <a:prstGeom prst="rect">
            <a:avLst/>
          </a:prstGeom>
          <a:noFill/>
        </p:spPr>
        <p:txBody>
          <a:bodyPr wrap="none" rtlCol="0">
            <a:spAutoFit/>
          </a:bodyPr>
          <a:lstStyle/>
          <a:p>
            <a:pPr algn="ctr"/>
            <a:r>
              <a:rPr lang="zh-TW" altLang="en-US" sz="3600" b="1" u="sng" dirty="0">
                <a:solidFill>
                  <a:schemeClr val="accent6">
                    <a:lumMod val="50000"/>
                  </a:schemeClr>
                </a:solidFill>
              </a:rPr>
              <a:t>課堂目標</a:t>
            </a:r>
            <a:endParaRPr lang="zh-CN" altLang="en-US" sz="3600" b="1" u="sng" dirty="0">
              <a:solidFill>
                <a:schemeClr val="accent6">
                  <a:lumMod val="50000"/>
                </a:schemeClr>
              </a:solidFill>
            </a:endParaRPr>
          </a:p>
        </p:txBody>
      </p:sp>
    </p:spTree>
    <p:extLst>
      <p:ext uri="{BB962C8B-B14F-4D97-AF65-F5344CB8AC3E}">
        <p14:creationId xmlns:p14="http://schemas.microsoft.com/office/powerpoint/2010/main" val="35751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2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1+#ppt_w/2"/>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6" decel="100000"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1+#ppt_w/2"/>
                                          </p:val>
                                        </p:tav>
                                        <p:tav tm="100000">
                                          <p:val>
                                            <p:strVal val="#ppt_x"/>
                                          </p:val>
                                        </p:tav>
                                      </p:tavLst>
                                    </p:anim>
                                    <p:anim calcmode="lin" valueType="num">
                                      <p:cBhvr additive="base">
                                        <p:cTn id="16" dur="1000" fill="hold"/>
                                        <p:tgtEl>
                                          <p:spTgt spid="2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p:stCondLst>
                              <p:cond delay="2000"/>
                            </p:stCondLst>
                            <p:childTnLst>
                              <p:par>
                                <p:cTn id="24" presetID="12" presetClass="entr" presetSubtype="8"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p:tgtEl>
                                          <p:spTgt spid="16"/>
                                        </p:tgtEl>
                                        <p:attrNameLst>
                                          <p:attrName>ppt_x</p:attrName>
                                        </p:attrNameLst>
                                      </p:cBhvr>
                                      <p:tavLst>
                                        <p:tav tm="0">
                                          <p:val>
                                            <p:strVal val="#ppt_x-#ppt_w*1.125000"/>
                                          </p:val>
                                        </p:tav>
                                        <p:tav tm="100000">
                                          <p:val>
                                            <p:strVal val="#ppt_x"/>
                                          </p:val>
                                        </p:tav>
                                      </p:tavLst>
                                    </p:anim>
                                    <p:animEffect transition="in" filter="wipe(right)">
                                      <p:cBhvr>
                                        <p:cTn id="27" dur="500"/>
                                        <p:tgtEl>
                                          <p:spTgt spid="16"/>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rot="1800000">
            <a:off x="2032964" y="2849853"/>
            <a:ext cx="10212972" cy="5277179"/>
          </a:xfrm>
          <a:custGeom>
            <a:avLst/>
            <a:gdLst>
              <a:gd name="connsiteX0" fmla="*/ 0 w 13677900"/>
              <a:gd name="connsiteY0" fmla="*/ 0 h 5277179"/>
              <a:gd name="connsiteX1" fmla="*/ 13677900 w 13677900"/>
              <a:gd name="connsiteY1" fmla="*/ 0 h 5277179"/>
              <a:gd name="connsiteX2" fmla="*/ 13677900 w 13677900"/>
              <a:gd name="connsiteY2" fmla="*/ 5277179 h 5277179"/>
              <a:gd name="connsiteX3" fmla="*/ 0 w 13677900"/>
              <a:gd name="connsiteY3" fmla="*/ 5277179 h 5277179"/>
              <a:gd name="connsiteX4" fmla="*/ 0 w 13677900"/>
              <a:gd name="connsiteY4" fmla="*/ 0 h 5277179"/>
              <a:gd name="connsiteX0" fmla="*/ 0 w 13677900"/>
              <a:gd name="connsiteY0" fmla="*/ 0 h 5277179"/>
              <a:gd name="connsiteX1" fmla="*/ 13677900 w 13677900"/>
              <a:gd name="connsiteY1" fmla="*/ 0 h 5277179"/>
              <a:gd name="connsiteX2" fmla="*/ 13677900 w 13677900"/>
              <a:gd name="connsiteY2" fmla="*/ 5277179 h 5277179"/>
              <a:gd name="connsiteX3" fmla="*/ 3464928 w 13677900"/>
              <a:gd name="connsiteY3" fmla="*/ 5276544 h 5277179"/>
              <a:gd name="connsiteX4" fmla="*/ 0 w 13677900"/>
              <a:gd name="connsiteY4" fmla="*/ 5277179 h 5277179"/>
              <a:gd name="connsiteX5" fmla="*/ 0 w 13677900"/>
              <a:gd name="connsiteY5" fmla="*/ 0 h 5277179"/>
              <a:gd name="connsiteX0" fmla="*/ 0 w 13677900"/>
              <a:gd name="connsiteY0" fmla="*/ 0 h 5277179"/>
              <a:gd name="connsiteX1" fmla="*/ 4885166 w 13677900"/>
              <a:gd name="connsiteY1" fmla="*/ 2168 h 5277179"/>
              <a:gd name="connsiteX2" fmla="*/ 13677900 w 13677900"/>
              <a:gd name="connsiteY2" fmla="*/ 0 h 5277179"/>
              <a:gd name="connsiteX3" fmla="*/ 13677900 w 13677900"/>
              <a:gd name="connsiteY3" fmla="*/ 5277179 h 5277179"/>
              <a:gd name="connsiteX4" fmla="*/ 3464928 w 13677900"/>
              <a:gd name="connsiteY4" fmla="*/ 5276544 h 5277179"/>
              <a:gd name="connsiteX5" fmla="*/ 0 w 13677900"/>
              <a:gd name="connsiteY5" fmla="*/ 5277179 h 5277179"/>
              <a:gd name="connsiteX6" fmla="*/ 0 w 13677900"/>
              <a:gd name="connsiteY6" fmla="*/ 0 h 5277179"/>
              <a:gd name="connsiteX0" fmla="*/ 0 w 13677900"/>
              <a:gd name="connsiteY0" fmla="*/ 0 h 5277179"/>
              <a:gd name="connsiteX1" fmla="*/ 4885166 w 13677900"/>
              <a:gd name="connsiteY1" fmla="*/ 2168 h 5277179"/>
              <a:gd name="connsiteX2" fmla="*/ 13677900 w 13677900"/>
              <a:gd name="connsiteY2" fmla="*/ 0 h 5277179"/>
              <a:gd name="connsiteX3" fmla="*/ 13677900 w 13677900"/>
              <a:gd name="connsiteY3" fmla="*/ 5277179 h 5277179"/>
              <a:gd name="connsiteX4" fmla="*/ 3464928 w 13677900"/>
              <a:gd name="connsiteY4" fmla="*/ 5276544 h 5277179"/>
              <a:gd name="connsiteX5" fmla="*/ 0 w 13677900"/>
              <a:gd name="connsiteY5" fmla="*/ 0 h 5277179"/>
              <a:gd name="connsiteX0" fmla="*/ 0 w 10212972"/>
              <a:gd name="connsiteY0" fmla="*/ 5276544 h 5277179"/>
              <a:gd name="connsiteX1" fmla="*/ 1420238 w 10212972"/>
              <a:gd name="connsiteY1" fmla="*/ 2168 h 5277179"/>
              <a:gd name="connsiteX2" fmla="*/ 10212972 w 10212972"/>
              <a:gd name="connsiteY2" fmla="*/ 0 h 5277179"/>
              <a:gd name="connsiteX3" fmla="*/ 10212972 w 10212972"/>
              <a:gd name="connsiteY3" fmla="*/ 5277179 h 5277179"/>
              <a:gd name="connsiteX4" fmla="*/ 0 w 10212972"/>
              <a:gd name="connsiteY4" fmla="*/ 5276544 h 527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2972" h="5277179">
                <a:moveTo>
                  <a:pt x="0" y="5276544"/>
                </a:moveTo>
                <a:lnTo>
                  <a:pt x="1420238" y="2168"/>
                </a:lnTo>
                <a:lnTo>
                  <a:pt x="10212972" y="0"/>
                </a:lnTo>
                <a:lnTo>
                  <a:pt x="10212972" y="5277179"/>
                </a:lnTo>
                <a:lnTo>
                  <a:pt x="0" y="5276544"/>
                </a:lnTo>
                <a:close/>
              </a:path>
            </a:pathLst>
          </a:custGeom>
          <a:gradFill flip="none" rotWithShape="1">
            <a:gsLst>
              <a:gs pos="0">
                <a:schemeClr val="bg1">
                  <a:lumMod val="85000"/>
                  <a:alpha val="6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rot="1800000">
            <a:off x="4629948" y="3112133"/>
            <a:ext cx="8826230" cy="800368"/>
          </a:xfrm>
          <a:custGeom>
            <a:avLst/>
            <a:gdLst>
              <a:gd name="connsiteX0" fmla="*/ 0 w 13677900"/>
              <a:gd name="connsiteY0" fmla="*/ 0 h 793261"/>
              <a:gd name="connsiteX1" fmla="*/ 13677900 w 13677900"/>
              <a:gd name="connsiteY1" fmla="*/ 0 h 793261"/>
              <a:gd name="connsiteX2" fmla="*/ 13677900 w 13677900"/>
              <a:gd name="connsiteY2" fmla="*/ 793261 h 793261"/>
              <a:gd name="connsiteX3" fmla="*/ 0 w 13677900"/>
              <a:gd name="connsiteY3" fmla="*/ 793261 h 793261"/>
              <a:gd name="connsiteX4" fmla="*/ 0 w 13677900"/>
              <a:gd name="connsiteY4" fmla="*/ 0 h 793261"/>
              <a:gd name="connsiteX0" fmla="*/ 0 w 13677900"/>
              <a:gd name="connsiteY0" fmla="*/ 7107 h 800368"/>
              <a:gd name="connsiteX1" fmla="*/ 5047842 w 13677900"/>
              <a:gd name="connsiteY1" fmla="*/ 0 h 800368"/>
              <a:gd name="connsiteX2" fmla="*/ 13677900 w 13677900"/>
              <a:gd name="connsiteY2" fmla="*/ 7107 h 800368"/>
              <a:gd name="connsiteX3" fmla="*/ 13677900 w 13677900"/>
              <a:gd name="connsiteY3" fmla="*/ 800368 h 800368"/>
              <a:gd name="connsiteX4" fmla="*/ 0 w 13677900"/>
              <a:gd name="connsiteY4" fmla="*/ 800368 h 800368"/>
              <a:gd name="connsiteX5" fmla="*/ 0 w 13677900"/>
              <a:gd name="connsiteY5" fmla="*/ 7107 h 800368"/>
              <a:gd name="connsiteX0" fmla="*/ 0 w 13677900"/>
              <a:gd name="connsiteY0" fmla="*/ 7107 h 800368"/>
              <a:gd name="connsiteX1" fmla="*/ 5047842 w 13677900"/>
              <a:gd name="connsiteY1" fmla="*/ 0 h 800368"/>
              <a:gd name="connsiteX2" fmla="*/ 13677900 w 13677900"/>
              <a:gd name="connsiteY2" fmla="*/ 7107 h 800368"/>
              <a:gd name="connsiteX3" fmla="*/ 13677900 w 13677900"/>
              <a:gd name="connsiteY3" fmla="*/ 800368 h 800368"/>
              <a:gd name="connsiteX4" fmla="*/ 4851670 w 13677900"/>
              <a:gd name="connsiteY4" fmla="*/ 784169 h 800368"/>
              <a:gd name="connsiteX5" fmla="*/ 0 w 13677900"/>
              <a:gd name="connsiteY5" fmla="*/ 800368 h 800368"/>
              <a:gd name="connsiteX6" fmla="*/ 0 w 13677900"/>
              <a:gd name="connsiteY6" fmla="*/ 7107 h 800368"/>
              <a:gd name="connsiteX0" fmla="*/ 0 w 13677900"/>
              <a:gd name="connsiteY0" fmla="*/ 7107 h 800368"/>
              <a:gd name="connsiteX1" fmla="*/ 5047842 w 13677900"/>
              <a:gd name="connsiteY1" fmla="*/ 0 h 800368"/>
              <a:gd name="connsiteX2" fmla="*/ 13677900 w 13677900"/>
              <a:gd name="connsiteY2" fmla="*/ 7107 h 800368"/>
              <a:gd name="connsiteX3" fmla="*/ 13677900 w 13677900"/>
              <a:gd name="connsiteY3" fmla="*/ 800368 h 800368"/>
              <a:gd name="connsiteX4" fmla="*/ 4851670 w 13677900"/>
              <a:gd name="connsiteY4" fmla="*/ 784169 h 800368"/>
              <a:gd name="connsiteX5" fmla="*/ 0 w 13677900"/>
              <a:gd name="connsiteY5" fmla="*/ 7107 h 800368"/>
              <a:gd name="connsiteX0" fmla="*/ 0 w 8826230"/>
              <a:gd name="connsiteY0" fmla="*/ 784169 h 800368"/>
              <a:gd name="connsiteX1" fmla="*/ 196172 w 8826230"/>
              <a:gd name="connsiteY1" fmla="*/ 0 h 800368"/>
              <a:gd name="connsiteX2" fmla="*/ 8826230 w 8826230"/>
              <a:gd name="connsiteY2" fmla="*/ 7107 h 800368"/>
              <a:gd name="connsiteX3" fmla="*/ 8826230 w 8826230"/>
              <a:gd name="connsiteY3" fmla="*/ 800368 h 800368"/>
              <a:gd name="connsiteX4" fmla="*/ 0 w 8826230"/>
              <a:gd name="connsiteY4" fmla="*/ 784169 h 800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6230" h="800368">
                <a:moveTo>
                  <a:pt x="0" y="784169"/>
                </a:moveTo>
                <a:lnTo>
                  <a:pt x="196172" y="0"/>
                </a:lnTo>
                <a:lnTo>
                  <a:pt x="8826230" y="7107"/>
                </a:lnTo>
                <a:lnTo>
                  <a:pt x="8826230" y="800368"/>
                </a:lnTo>
                <a:lnTo>
                  <a:pt x="0" y="784169"/>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占位符 6"/>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20484" r="14602"/>
          <a:stretch/>
        </p:blipFill>
        <p:spPr>
          <a:xfrm>
            <a:off x="1582587" y="1779728"/>
            <a:ext cx="3146466" cy="3143354"/>
          </a:xfrm>
        </p:spPr>
      </p:pic>
      <p:sp>
        <p:nvSpPr>
          <p:cNvPr id="5" name="矩形 4"/>
          <p:cNvSpPr/>
          <p:nvPr/>
        </p:nvSpPr>
        <p:spPr>
          <a:xfrm>
            <a:off x="5013098" y="1064419"/>
            <a:ext cx="580573" cy="5805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097411" y="4486951"/>
            <a:ext cx="1001492" cy="1001492"/>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1800000">
            <a:off x="4364220" y="5568754"/>
            <a:ext cx="7387498" cy="2177055"/>
          </a:xfrm>
          <a:custGeom>
            <a:avLst/>
            <a:gdLst>
              <a:gd name="connsiteX0" fmla="*/ 0 w 13677900"/>
              <a:gd name="connsiteY0" fmla="*/ 0 h 2210423"/>
              <a:gd name="connsiteX1" fmla="*/ 13677900 w 13677900"/>
              <a:gd name="connsiteY1" fmla="*/ 0 h 2210423"/>
              <a:gd name="connsiteX2" fmla="*/ 13677900 w 13677900"/>
              <a:gd name="connsiteY2" fmla="*/ 2210423 h 2210423"/>
              <a:gd name="connsiteX3" fmla="*/ 0 w 13677900"/>
              <a:gd name="connsiteY3" fmla="*/ 2210423 h 2210423"/>
              <a:gd name="connsiteX4" fmla="*/ 0 w 13677900"/>
              <a:gd name="connsiteY4" fmla="*/ 0 h 2210423"/>
              <a:gd name="connsiteX0" fmla="*/ 0 w 13677900"/>
              <a:gd name="connsiteY0" fmla="*/ 2355 h 2212778"/>
              <a:gd name="connsiteX1" fmla="*/ 6891338 w 13677900"/>
              <a:gd name="connsiteY1" fmla="*/ 0 h 2212778"/>
              <a:gd name="connsiteX2" fmla="*/ 13677900 w 13677900"/>
              <a:gd name="connsiteY2" fmla="*/ 2355 h 2212778"/>
              <a:gd name="connsiteX3" fmla="*/ 13677900 w 13677900"/>
              <a:gd name="connsiteY3" fmla="*/ 2212778 h 2212778"/>
              <a:gd name="connsiteX4" fmla="*/ 0 w 13677900"/>
              <a:gd name="connsiteY4" fmla="*/ 2212778 h 2212778"/>
              <a:gd name="connsiteX5" fmla="*/ 0 w 13677900"/>
              <a:gd name="connsiteY5" fmla="*/ 2355 h 2212778"/>
              <a:gd name="connsiteX0" fmla="*/ 0 w 13677900"/>
              <a:gd name="connsiteY0" fmla="*/ 2355 h 2216700"/>
              <a:gd name="connsiteX1" fmla="*/ 6891338 w 13677900"/>
              <a:gd name="connsiteY1" fmla="*/ 0 h 2216700"/>
              <a:gd name="connsiteX2" fmla="*/ 13677900 w 13677900"/>
              <a:gd name="connsiteY2" fmla="*/ 2355 h 2216700"/>
              <a:gd name="connsiteX3" fmla="*/ 13677900 w 13677900"/>
              <a:gd name="connsiteY3" fmla="*/ 2212778 h 2216700"/>
              <a:gd name="connsiteX4" fmla="*/ 6290402 w 13677900"/>
              <a:gd name="connsiteY4" fmla="*/ 2216700 h 2216700"/>
              <a:gd name="connsiteX5" fmla="*/ 0 w 13677900"/>
              <a:gd name="connsiteY5" fmla="*/ 2212778 h 2216700"/>
              <a:gd name="connsiteX6" fmla="*/ 0 w 13677900"/>
              <a:gd name="connsiteY6" fmla="*/ 2355 h 2216700"/>
              <a:gd name="connsiteX0" fmla="*/ 0 w 13677900"/>
              <a:gd name="connsiteY0" fmla="*/ 2355 h 2216700"/>
              <a:gd name="connsiteX1" fmla="*/ 6891338 w 13677900"/>
              <a:gd name="connsiteY1" fmla="*/ 0 h 2216700"/>
              <a:gd name="connsiteX2" fmla="*/ 13677900 w 13677900"/>
              <a:gd name="connsiteY2" fmla="*/ 2355 h 2216700"/>
              <a:gd name="connsiteX3" fmla="*/ 13677900 w 13677900"/>
              <a:gd name="connsiteY3" fmla="*/ 2212778 h 2216700"/>
              <a:gd name="connsiteX4" fmla="*/ 6290402 w 13677900"/>
              <a:gd name="connsiteY4" fmla="*/ 2216700 h 2216700"/>
              <a:gd name="connsiteX5" fmla="*/ 0 w 13677900"/>
              <a:gd name="connsiteY5" fmla="*/ 2355 h 2216700"/>
              <a:gd name="connsiteX0" fmla="*/ 0 w 7387498"/>
              <a:gd name="connsiteY0" fmla="*/ 2216700 h 2216700"/>
              <a:gd name="connsiteX1" fmla="*/ 600936 w 7387498"/>
              <a:gd name="connsiteY1" fmla="*/ 0 h 2216700"/>
              <a:gd name="connsiteX2" fmla="*/ 7387498 w 7387498"/>
              <a:gd name="connsiteY2" fmla="*/ 2355 h 2216700"/>
              <a:gd name="connsiteX3" fmla="*/ 7387498 w 7387498"/>
              <a:gd name="connsiteY3" fmla="*/ 2212778 h 2216700"/>
              <a:gd name="connsiteX4" fmla="*/ 0 w 7387498"/>
              <a:gd name="connsiteY4" fmla="*/ 2216700 h 221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7498" h="2216700">
                <a:moveTo>
                  <a:pt x="0" y="2216700"/>
                </a:moveTo>
                <a:lnTo>
                  <a:pt x="600936" y="0"/>
                </a:lnTo>
                <a:lnTo>
                  <a:pt x="7387498" y="2355"/>
                </a:lnTo>
                <a:lnTo>
                  <a:pt x="7387498" y="2212778"/>
                </a:lnTo>
                <a:lnTo>
                  <a:pt x="0" y="2216700"/>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05070" y="4136571"/>
            <a:ext cx="1624015" cy="16240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1800000">
            <a:off x="10252663" y="3736198"/>
            <a:ext cx="7062898" cy="901710"/>
          </a:xfrm>
          <a:custGeom>
            <a:avLst/>
            <a:gdLst>
              <a:gd name="connsiteX0" fmla="*/ 0 w 13677900"/>
              <a:gd name="connsiteY0" fmla="*/ 0 h 878149"/>
              <a:gd name="connsiteX1" fmla="*/ 13677900 w 13677900"/>
              <a:gd name="connsiteY1" fmla="*/ 0 h 878149"/>
              <a:gd name="connsiteX2" fmla="*/ 13677900 w 13677900"/>
              <a:gd name="connsiteY2" fmla="*/ 878149 h 878149"/>
              <a:gd name="connsiteX3" fmla="*/ 0 w 13677900"/>
              <a:gd name="connsiteY3" fmla="*/ 878149 h 878149"/>
              <a:gd name="connsiteX4" fmla="*/ 0 w 13677900"/>
              <a:gd name="connsiteY4" fmla="*/ 0 h 878149"/>
              <a:gd name="connsiteX0" fmla="*/ 0 w 13677900"/>
              <a:gd name="connsiteY0" fmla="*/ 11310 h 889459"/>
              <a:gd name="connsiteX1" fmla="*/ 6622329 w 13677900"/>
              <a:gd name="connsiteY1" fmla="*/ 0 h 889459"/>
              <a:gd name="connsiteX2" fmla="*/ 13677900 w 13677900"/>
              <a:gd name="connsiteY2" fmla="*/ 11310 h 889459"/>
              <a:gd name="connsiteX3" fmla="*/ 13677900 w 13677900"/>
              <a:gd name="connsiteY3" fmla="*/ 889459 h 889459"/>
              <a:gd name="connsiteX4" fmla="*/ 0 w 13677900"/>
              <a:gd name="connsiteY4" fmla="*/ 889459 h 889459"/>
              <a:gd name="connsiteX5" fmla="*/ 0 w 13677900"/>
              <a:gd name="connsiteY5" fmla="*/ 11310 h 889459"/>
              <a:gd name="connsiteX0" fmla="*/ 0 w 13677900"/>
              <a:gd name="connsiteY0" fmla="*/ 11310 h 901710"/>
              <a:gd name="connsiteX1" fmla="*/ 6622329 w 13677900"/>
              <a:gd name="connsiteY1" fmla="*/ 0 h 901710"/>
              <a:gd name="connsiteX2" fmla="*/ 13677900 w 13677900"/>
              <a:gd name="connsiteY2" fmla="*/ 11310 h 901710"/>
              <a:gd name="connsiteX3" fmla="*/ 13677900 w 13677900"/>
              <a:gd name="connsiteY3" fmla="*/ 889459 h 901710"/>
              <a:gd name="connsiteX4" fmla="*/ 6615002 w 13677900"/>
              <a:gd name="connsiteY4" fmla="*/ 901710 h 901710"/>
              <a:gd name="connsiteX5" fmla="*/ 0 w 13677900"/>
              <a:gd name="connsiteY5" fmla="*/ 889459 h 901710"/>
              <a:gd name="connsiteX6" fmla="*/ 0 w 13677900"/>
              <a:gd name="connsiteY6" fmla="*/ 11310 h 901710"/>
              <a:gd name="connsiteX0" fmla="*/ 0 w 13677900"/>
              <a:gd name="connsiteY0" fmla="*/ 11310 h 901710"/>
              <a:gd name="connsiteX1" fmla="*/ 6622329 w 13677900"/>
              <a:gd name="connsiteY1" fmla="*/ 0 h 901710"/>
              <a:gd name="connsiteX2" fmla="*/ 13677900 w 13677900"/>
              <a:gd name="connsiteY2" fmla="*/ 11310 h 901710"/>
              <a:gd name="connsiteX3" fmla="*/ 13677900 w 13677900"/>
              <a:gd name="connsiteY3" fmla="*/ 889459 h 901710"/>
              <a:gd name="connsiteX4" fmla="*/ 6615002 w 13677900"/>
              <a:gd name="connsiteY4" fmla="*/ 901710 h 901710"/>
              <a:gd name="connsiteX5" fmla="*/ 0 w 13677900"/>
              <a:gd name="connsiteY5" fmla="*/ 11310 h 901710"/>
              <a:gd name="connsiteX0" fmla="*/ 0 w 7062898"/>
              <a:gd name="connsiteY0" fmla="*/ 901710 h 901710"/>
              <a:gd name="connsiteX1" fmla="*/ 7327 w 7062898"/>
              <a:gd name="connsiteY1" fmla="*/ 0 h 901710"/>
              <a:gd name="connsiteX2" fmla="*/ 7062898 w 7062898"/>
              <a:gd name="connsiteY2" fmla="*/ 11310 h 901710"/>
              <a:gd name="connsiteX3" fmla="*/ 7062898 w 7062898"/>
              <a:gd name="connsiteY3" fmla="*/ 889459 h 901710"/>
              <a:gd name="connsiteX4" fmla="*/ 0 w 7062898"/>
              <a:gd name="connsiteY4" fmla="*/ 901710 h 901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2898" h="901710">
                <a:moveTo>
                  <a:pt x="0" y="901710"/>
                </a:moveTo>
                <a:cubicBezTo>
                  <a:pt x="2442" y="601140"/>
                  <a:pt x="4885" y="300570"/>
                  <a:pt x="7327" y="0"/>
                </a:cubicBezTo>
                <a:lnTo>
                  <a:pt x="7062898" y="11310"/>
                </a:lnTo>
                <a:lnTo>
                  <a:pt x="7062898" y="889459"/>
                </a:lnTo>
                <a:lnTo>
                  <a:pt x="0" y="901710"/>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10275888" y="1968952"/>
            <a:ext cx="889000" cy="889000"/>
            <a:chOff x="10275888" y="1968952"/>
            <a:chExt cx="889000" cy="889000"/>
          </a:xfrm>
        </p:grpSpPr>
        <p:sp>
          <p:nvSpPr>
            <p:cNvPr id="11" name="椭圆 10"/>
            <p:cNvSpPr/>
            <p:nvPr/>
          </p:nvSpPr>
          <p:spPr>
            <a:xfrm>
              <a:off x="10275888" y="1968952"/>
              <a:ext cx="889000" cy="889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0400428" y="2123009"/>
              <a:ext cx="639919"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solidFill>
                    <a:schemeClr val="bg1"/>
                  </a:solidFill>
                </a:rPr>
                <a:t>01</a:t>
              </a:r>
              <a:endParaRPr lang="zh-CN" altLang="en-US" sz="3200" b="1" dirty="0">
                <a:solidFill>
                  <a:schemeClr val="bg1"/>
                </a:solidFill>
              </a:endParaRPr>
            </a:p>
          </p:txBody>
        </p:sp>
      </p:grpSp>
      <p:grpSp>
        <p:nvGrpSpPr>
          <p:cNvPr id="21" name="组合 20"/>
          <p:cNvGrpSpPr/>
          <p:nvPr/>
        </p:nvGrpSpPr>
        <p:grpSpPr>
          <a:xfrm>
            <a:off x="8453623" y="3164697"/>
            <a:ext cx="2954720" cy="1796081"/>
            <a:chOff x="8304386" y="3089795"/>
            <a:chExt cx="2954720" cy="1796081"/>
          </a:xfrm>
        </p:grpSpPr>
        <p:sp>
          <p:nvSpPr>
            <p:cNvPr id="14" name="文本框 13"/>
            <p:cNvSpPr txBox="1"/>
            <p:nvPr/>
          </p:nvSpPr>
          <p:spPr>
            <a:xfrm>
              <a:off x="8304386" y="3089795"/>
              <a:ext cx="2954720" cy="1200329"/>
            </a:xfrm>
            <a:prstGeom prst="rect">
              <a:avLst/>
            </a:prstGeom>
            <a:noFill/>
          </p:spPr>
          <p:txBody>
            <a:bodyPr wrap="none" rtlCol="0">
              <a:spAutoFit/>
              <a:scene3d>
                <a:camera prst="orthographicFront"/>
                <a:lightRig rig="threePt" dir="t"/>
              </a:scene3d>
              <a:sp3d contourW="12700"/>
            </a:bodyPr>
            <a:lstStyle/>
            <a:p>
              <a:pPr algn="r"/>
              <a:r>
                <a:rPr lang="zh-TW" altLang="en-US" sz="3600" dirty="0"/>
                <a:t>重溫上堂詞語</a:t>
              </a:r>
              <a:endParaRPr lang="en-HK" altLang="zh-TW" sz="3600" dirty="0"/>
            </a:p>
            <a:p>
              <a:pPr algn="r"/>
              <a:endParaRPr lang="zh-CN" altLang="en-US" sz="3600" dirty="0"/>
            </a:p>
          </p:txBody>
        </p:sp>
        <p:cxnSp>
          <p:nvCxnSpPr>
            <p:cNvPr id="18" name="直接连接符 17"/>
            <p:cNvCxnSpPr/>
            <p:nvPr/>
          </p:nvCxnSpPr>
          <p:spPr>
            <a:xfrm>
              <a:off x="10126651" y="4885876"/>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文本框 13">
            <a:extLst>
              <a:ext uri="{FF2B5EF4-FFF2-40B4-BE49-F238E27FC236}">
                <a16:creationId xmlns:a16="http://schemas.microsoft.com/office/drawing/2014/main" id="{5C117E93-C388-4B6C-9500-F8D6A538610F}"/>
              </a:ext>
            </a:extLst>
          </p:cNvPr>
          <p:cNvSpPr txBox="1"/>
          <p:nvPr/>
        </p:nvSpPr>
        <p:spPr>
          <a:xfrm>
            <a:off x="9710130" y="4135451"/>
            <a:ext cx="1620958" cy="523220"/>
          </a:xfrm>
          <a:prstGeom prst="rect">
            <a:avLst/>
          </a:prstGeom>
          <a:noFill/>
        </p:spPr>
        <p:txBody>
          <a:bodyPr wrap="none" rtlCol="0">
            <a:spAutoFit/>
            <a:scene3d>
              <a:camera prst="orthographicFront"/>
              <a:lightRig rig="threePt" dir="t"/>
            </a:scene3d>
            <a:sp3d contourW="12700"/>
          </a:bodyPr>
          <a:lstStyle/>
          <a:p>
            <a:pPr algn="r"/>
            <a:r>
              <a:rPr lang="zh-TW" altLang="en-US" sz="2800" dirty="0"/>
              <a:t>找錯別字</a:t>
            </a:r>
            <a:endParaRPr lang="zh-CN" altLang="en-US" sz="2800" dirty="0"/>
          </a:p>
        </p:txBody>
      </p:sp>
      <p:sp>
        <p:nvSpPr>
          <p:cNvPr id="20" name="Shape 110">
            <a:extLst>
              <a:ext uri="{FF2B5EF4-FFF2-40B4-BE49-F238E27FC236}">
                <a16:creationId xmlns:a16="http://schemas.microsoft.com/office/drawing/2014/main" id="{2E5543F9-B075-43E9-AF2C-F6D9E01F19BA}"/>
              </a:ext>
            </a:extLst>
          </p:cNvPr>
          <p:cNvSpPr/>
          <p:nvPr/>
        </p:nvSpPr>
        <p:spPr>
          <a:xfrm>
            <a:off x="9615033" y="4016929"/>
            <a:ext cx="1702579" cy="785664"/>
          </a:xfrm>
          <a:custGeom>
            <a:avLst/>
            <a:gdLst/>
            <a:ahLst/>
            <a:cxnLst/>
            <a:rect l="0" t="0" r="0" b="0"/>
            <a:pathLst>
              <a:path w="53808" h="41004" extrusionOk="0">
                <a:moveTo>
                  <a:pt x="33350" y="2267"/>
                </a:moveTo>
                <a:cubicBezTo>
                  <a:pt x="29864" y="1271"/>
                  <a:pt x="26130" y="-694"/>
                  <a:pt x="22650" y="321"/>
                </a:cubicBezTo>
                <a:cubicBezTo>
                  <a:pt x="10877" y="3755"/>
                  <a:pt x="-4823" y="20013"/>
                  <a:pt x="1573" y="30477"/>
                </a:cubicBezTo>
                <a:cubicBezTo>
                  <a:pt x="7822" y="40701"/>
                  <a:pt x="25332" y="42678"/>
                  <a:pt x="36593" y="38583"/>
                </a:cubicBezTo>
                <a:cubicBezTo>
                  <a:pt x="46488" y="34985"/>
                  <a:pt x="56460" y="21659"/>
                  <a:pt x="53130" y="11670"/>
                </a:cubicBezTo>
                <a:cubicBezTo>
                  <a:pt x="49952" y="2137"/>
                  <a:pt x="34186" y="-1056"/>
                  <a:pt x="24595" y="1943"/>
                </a:cubicBezTo>
                <a:cubicBezTo>
                  <a:pt x="14087" y="5228"/>
                  <a:pt x="2158" y="13742"/>
                  <a:pt x="600" y="24641"/>
                </a:cubicBezTo>
                <a:cubicBezTo>
                  <a:pt x="-77" y="29379"/>
                  <a:pt x="2605" y="35237"/>
                  <a:pt x="6761" y="37611"/>
                </a:cubicBezTo>
                <a:cubicBezTo>
                  <a:pt x="15326" y="42505"/>
                  <a:pt x="29293" y="42316"/>
                  <a:pt x="36268" y="35341"/>
                </a:cubicBezTo>
              </a:path>
            </a:pathLst>
          </a:custGeom>
          <a:ln w="12700">
            <a:headEnd type="none" w="med" len="med"/>
            <a:tailEnd type="none" w="med" len="med"/>
          </a:ln>
        </p:spPr>
        <p:style>
          <a:lnRef idx="1">
            <a:schemeClr val="accent4"/>
          </a:lnRef>
          <a:fillRef idx="0">
            <a:schemeClr val="accent4"/>
          </a:fillRef>
          <a:effectRef idx="0">
            <a:schemeClr val="accent4"/>
          </a:effectRef>
          <a:fontRef idx="minor">
            <a:schemeClr val="tx1"/>
          </a:fontRef>
        </p:style>
        <p:txBody>
          <a:bodyPr/>
          <a:lstStyle/>
          <a:p>
            <a:endParaRPr lang="en-HK" dirty="0"/>
          </a:p>
        </p:txBody>
      </p:sp>
    </p:spTree>
    <p:extLst>
      <p:ext uri="{BB962C8B-B14F-4D97-AF65-F5344CB8AC3E}">
        <p14:creationId xmlns:p14="http://schemas.microsoft.com/office/powerpoint/2010/main" val="23503023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rot="1800000">
            <a:off x="3930573" y="5054639"/>
            <a:ext cx="10798548" cy="2850816"/>
          </a:xfrm>
          <a:custGeom>
            <a:avLst/>
            <a:gdLst>
              <a:gd name="connsiteX0" fmla="*/ 0 w 13677900"/>
              <a:gd name="connsiteY0" fmla="*/ 0 h 2842423"/>
              <a:gd name="connsiteX1" fmla="*/ 13677900 w 13677900"/>
              <a:gd name="connsiteY1" fmla="*/ 0 h 2842423"/>
              <a:gd name="connsiteX2" fmla="*/ 13677900 w 13677900"/>
              <a:gd name="connsiteY2" fmla="*/ 2842423 h 2842423"/>
              <a:gd name="connsiteX3" fmla="*/ 0 w 13677900"/>
              <a:gd name="connsiteY3" fmla="*/ 2842423 h 2842423"/>
              <a:gd name="connsiteX4" fmla="*/ 0 w 13677900"/>
              <a:gd name="connsiteY4" fmla="*/ 0 h 2842423"/>
              <a:gd name="connsiteX0" fmla="*/ 0 w 13677900"/>
              <a:gd name="connsiteY0" fmla="*/ 22477 h 2864900"/>
              <a:gd name="connsiteX1" fmla="*/ 2979974 w 13677900"/>
              <a:gd name="connsiteY1" fmla="*/ 0 h 2864900"/>
              <a:gd name="connsiteX2" fmla="*/ 13677900 w 13677900"/>
              <a:gd name="connsiteY2" fmla="*/ 22477 h 2864900"/>
              <a:gd name="connsiteX3" fmla="*/ 13677900 w 13677900"/>
              <a:gd name="connsiteY3" fmla="*/ 2864900 h 2864900"/>
              <a:gd name="connsiteX4" fmla="*/ 0 w 13677900"/>
              <a:gd name="connsiteY4" fmla="*/ 2864900 h 2864900"/>
              <a:gd name="connsiteX5" fmla="*/ 0 w 13677900"/>
              <a:gd name="connsiteY5" fmla="*/ 22477 h 2864900"/>
              <a:gd name="connsiteX0" fmla="*/ 0 w 13677900"/>
              <a:gd name="connsiteY0" fmla="*/ 22477 h 2873716"/>
              <a:gd name="connsiteX1" fmla="*/ 2979974 w 13677900"/>
              <a:gd name="connsiteY1" fmla="*/ 0 h 2873716"/>
              <a:gd name="connsiteX2" fmla="*/ 13677900 w 13677900"/>
              <a:gd name="connsiteY2" fmla="*/ 22477 h 2873716"/>
              <a:gd name="connsiteX3" fmla="*/ 13677900 w 13677900"/>
              <a:gd name="connsiteY3" fmla="*/ 2864900 h 2873716"/>
              <a:gd name="connsiteX4" fmla="*/ 2879352 w 13677900"/>
              <a:gd name="connsiteY4" fmla="*/ 2873716 h 2873716"/>
              <a:gd name="connsiteX5" fmla="*/ 0 w 13677900"/>
              <a:gd name="connsiteY5" fmla="*/ 2864900 h 2873716"/>
              <a:gd name="connsiteX6" fmla="*/ 0 w 13677900"/>
              <a:gd name="connsiteY6" fmla="*/ 22477 h 2873716"/>
              <a:gd name="connsiteX0" fmla="*/ 0 w 13677900"/>
              <a:gd name="connsiteY0" fmla="*/ 22477 h 2873716"/>
              <a:gd name="connsiteX1" fmla="*/ 2979974 w 13677900"/>
              <a:gd name="connsiteY1" fmla="*/ 0 h 2873716"/>
              <a:gd name="connsiteX2" fmla="*/ 13677900 w 13677900"/>
              <a:gd name="connsiteY2" fmla="*/ 22477 h 2873716"/>
              <a:gd name="connsiteX3" fmla="*/ 13677900 w 13677900"/>
              <a:gd name="connsiteY3" fmla="*/ 2864900 h 2873716"/>
              <a:gd name="connsiteX4" fmla="*/ 2879352 w 13677900"/>
              <a:gd name="connsiteY4" fmla="*/ 2873716 h 2873716"/>
              <a:gd name="connsiteX5" fmla="*/ 0 w 13677900"/>
              <a:gd name="connsiteY5" fmla="*/ 22477 h 2873716"/>
              <a:gd name="connsiteX0" fmla="*/ 0 w 10798548"/>
              <a:gd name="connsiteY0" fmla="*/ 2873716 h 2873716"/>
              <a:gd name="connsiteX1" fmla="*/ 100622 w 10798548"/>
              <a:gd name="connsiteY1" fmla="*/ 0 h 2873716"/>
              <a:gd name="connsiteX2" fmla="*/ 10798548 w 10798548"/>
              <a:gd name="connsiteY2" fmla="*/ 22477 h 2873716"/>
              <a:gd name="connsiteX3" fmla="*/ 10798548 w 10798548"/>
              <a:gd name="connsiteY3" fmla="*/ 2864900 h 2873716"/>
              <a:gd name="connsiteX4" fmla="*/ 0 w 10798548"/>
              <a:gd name="connsiteY4" fmla="*/ 2873716 h 2873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8548" h="2873716">
                <a:moveTo>
                  <a:pt x="0" y="2873716"/>
                </a:moveTo>
                <a:lnTo>
                  <a:pt x="100622" y="0"/>
                </a:lnTo>
                <a:lnTo>
                  <a:pt x="10798548" y="22477"/>
                </a:lnTo>
                <a:lnTo>
                  <a:pt x="10798548" y="2864900"/>
                </a:lnTo>
                <a:lnTo>
                  <a:pt x="0" y="2873716"/>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椭圆 4"/>
          <p:cNvSpPr/>
          <p:nvPr/>
        </p:nvSpPr>
        <p:spPr>
          <a:xfrm flipH="1">
            <a:off x="1055687" y="1906827"/>
            <a:ext cx="4214833" cy="4219308"/>
          </a:xfrm>
          <a:prstGeom prst="ellipse">
            <a:avLst/>
          </a:prstGeom>
          <a:noFill/>
          <a:ln w="19050">
            <a:solidFill>
              <a:schemeClr val="bg2">
                <a:lumMod val="75000"/>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41" name="组合 40"/>
          <p:cNvGrpSpPr/>
          <p:nvPr/>
        </p:nvGrpSpPr>
        <p:grpSpPr>
          <a:xfrm>
            <a:off x="4205426" y="2039213"/>
            <a:ext cx="8309237" cy="3155966"/>
            <a:chOff x="4126404" y="2017314"/>
            <a:chExt cx="8309237" cy="3155966"/>
          </a:xfrm>
        </p:grpSpPr>
        <p:sp>
          <p:nvSpPr>
            <p:cNvPr id="37" name="矩形 36"/>
            <p:cNvSpPr/>
            <p:nvPr/>
          </p:nvSpPr>
          <p:spPr>
            <a:xfrm rot="1800000">
              <a:off x="4126404" y="4350443"/>
              <a:ext cx="8309237" cy="822837"/>
            </a:xfrm>
            <a:custGeom>
              <a:avLst/>
              <a:gdLst>
                <a:gd name="connsiteX0" fmla="*/ 0 w 13677900"/>
                <a:gd name="connsiteY0" fmla="*/ 0 h 808325"/>
                <a:gd name="connsiteX1" fmla="*/ 13677900 w 13677900"/>
                <a:gd name="connsiteY1" fmla="*/ 0 h 808325"/>
                <a:gd name="connsiteX2" fmla="*/ 13677900 w 13677900"/>
                <a:gd name="connsiteY2" fmla="*/ 808325 h 808325"/>
                <a:gd name="connsiteX3" fmla="*/ 0 w 13677900"/>
                <a:gd name="connsiteY3" fmla="*/ 808325 h 808325"/>
                <a:gd name="connsiteX4" fmla="*/ 0 w 13677900"/>
                <a:gd name="connsiteY4" fmla="*/ 0 h 808325"/>
                <a:gd name="connsiteX0" fmla="*/ 0 w 13677900"/>
                <a:gd name="connsiteY0" fmla="*/ 14512 h 822837"/>
                <a:gd name="connsiteX1" fmla="*/ 5370941 w 13677900"/>
                <a:gd name="connsiteY1" fmla="*/ 0 h 822837"/>
                <a:gd name="connsiteX2" fmla="*/ 13677900 w 13677900"/>
                <a:gd name="connsiteY2" fmla="*/ 14512 h 822837"/>
                <a:gd name="connsiteX3" fmla="*/ 13677900 w 13677900"/>
                <a:gd name="connsiteY3" fmla="*/ 822837 h 822837"/>
                <a:gd name="connsiteX4" fmla="*/ 0 w 13677900"/>
                <a:gd name="connsiteY4" fmla="*/ 822837 h 822837"/>
                <a:gd name="connsiteX5" fmla="*/ 0 w 13677900"/>
                <a:gd name="connsiteY5" fmla="*/ 14512 h 822837"/>
                <a:gd name="connsiteX0" fmla="*/ 0 w 13677900"/>
                <a:gd name="connsiteY0" fmla="*/ 14512 h 822837"/>
                <a:gd name="connsiteX1" fmla="*/ 5370941 w 13677900"/>
                <a:gd name="connsiteY1" fmla="*/ 0 h 822837"/>
                <a:gd name="connsiteX2" fmla="*/ 13677900 w 13677900"/>
                <a:gd name="connsiteY2" fmla="*/ 14512 h 822837"/>
                <a:gd name="connsiteX3" fmla="*/ 13677900 w 13677900"/>
                <a:gd name="connsiteY3" fmla="*/ 822837 h 822837"/>
                <a:gd name="connsiteX4" fmla="*/ 5368663 w 13677900"/>
                <a:gd name="connsiteY4" fmla="*/ 815205 h 822837"/>
                <a:gd name="connsiteX5" fmla="*/ 0 w 13677900"/>
                <a:gd name="connsiteY5" fmla="*/ 822837 h 822837"/>
                <a:gd name="connsiteX6" fmla="*/ 0 w 13677900"/>
                <a:gd name="connsiteY6" fmla="*/ 14512 h 822837"/>
                <a:gd name="connsiteX0" fmla="*/ 0 w 13677900"/>
                <a:gd name="connsiteY0" fmla="*/ 822837 h 822837"/>
                <a:gd name="connsiteX1" fmla="*/ 5370941 w 13677900"/>
                <a:gd name="connsiteY1" fmla="*/ 0 h 822837"/>
                <a:gd name="connsiteX2" fmla="*/ 13677900 w 13677900"/>
                <a:gd name="connsiteY2" fmla="*/ 14512 h 822837"/>
                <a:gd name="connsiteX3" fmla="*/ 13677900 w 13677900"/>
                <a:gd name="connsiteY3" fmla="*/ 822837 h 822837"/>
                <a:gd name="connsiteX4" fmla="*/ 5368663 w 13677900"/>
                <a:gd name="connsiteY4" fmla="*/ 815205 h 822837"/>
                <a:gd name="connsiteX5" fmla="*/ 0 w 13677900"/>
                <a:gd name="connsiteY5" fmla="*/ 822837 h 822837"/>
                <a:gd name="connsiteX0" fmla="*/ 0 w 8309237"/>
                <a:gd name="connsiteY0" fmla="*/ 815205 h 822837"/>
                <a:gd name="connsiteX1" fmla="*/ 2278 w 8309237"/>
                <a:gd name="connsiteY1" fmla="*/ 0 h 822837"/>
                <a:gd name="connsiteX2" fmla="*/ 8309237 w 8309237"/>
                <a:gd name="connsiteY2" fmla="*/ 14512 h 822837"/>
                <a:gd name="connsiteX3" fmla="*/ 8309237 w 8309237"/>
                <a:gd name="connsiteY3" fmla="*/ 822837 h 822837"/>
                <a:gd name="connsiteX4" fmla="*/ 0 w 8309237"/>
                <a:gd name="connsiteY4" fmla="*/ 815205 h 822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9237" h="822837">
                  <a:moveTo>
                    <a:pt x="0" y="815205"/>
                  </a:moveTo>
                  <a:cubicBezTo>
                    <a:pt x="759" y="543470"/>
                    <a:pt x="1519" y="271735"/>
                    <a:pt x="2278" y="0"/>
                  </a:cubicBezTo>
                  <a:lnTo>
                    <a:pt x="8309237" y="14512"/>
                  </a:lnTo>
                  <a:lnTo>
                    <a:pt x="8309237" y="822837"/>
                  </a:lnTo>
                  <a:lnTo>
                    <a:pt x="0" y="815205"/>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34" name="组合 33"/>
            <p:cNvGrpSpPr/>
            <p:nvPr/>
          </p:nvGrpSpPr>
          <p:grpSpPr>
            <a:xfrm>
              <a:off x="4236186" y="2017314"/>
              <a:ext cx="869091" cy="869091"/>
              <a:chOff x="4207611" y="2017314"/>
              <a:chExt cx="869091" cy="869091"/>
            </a:xfrm>
          </p:grpSpPr>
          <p:sp>
            <p:nvSpPr>
              <p:cNvPr id="23" name="椭圆 22"/>
              <p:cNvSpPr/>
              <p:nvPr/>
            </p:nvSpPr>
            <p:spPr>
              <a:xfrm rot="10800000" flipH="1" flipV="1">
                <a:off x="4207611" y="2017314"/>
                <a:ext cx="869091" cy="869091"/>
              </a:xfrm>
              <a:prstGeom prst="ellipse">
                <a:avLst/>
              </a:prstGeom>
              <a:solidFill>
                <a:schemeClr val="accent1"/>
              </a:solidFill>
              <a:ln w="57150">
                <a:solidFill>
                  <a:schemeClr val="bg1"/>
                </a:solidFill>
              </a:ln>
              <a:effectLst>
                <a:outerShdw blurRad="38100" dist="381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任意多边形: 形状 24"/>
              <p:cNvSpPr/>
              <p:nvPr/>
            </p:nvSpPr>
            <p:spPr>
              <a:xfrm flipH="1">
                <a:off x="4477758" y="2307823"/>
                <a:ext cx="328796" cy="288074"/>
              </a:xfrm>
              <a:custGeom>
                <a:avLst/>
                <a:gdLst/>
                <a:ahLst/>
                <a:cxnLst/>
                <a:rect l="0" t="0" r="0" b="0"/>
                <a:pathLst>
                  <a:path w="120000" h="120000" extrusionOk="0">
                    <a:moveTo>
                      <a:pt x="117009" y="65310"/>
                    </a:moveTo>
                    <a:lnTo>
                      <a:pt x="117009" y="65310"/>
                    </a:lnTo>
                    <a:lnTo>
                      <a:pt x="117009" y="65310"/>
                    </a:lnTo>
                    <a:cubicBezTo>
                      <a:pt x="61993" y="91073"/>
                      <a:pt x="61993" y="91073"/>
                      <a:pt x="61993" y="91073"/>
                    </a:cubicBezTo>
                    <a:lnTo>
                      <a:pt x="61993" y="91073"/>
                    </a:lnTo>
                    <a:lnTo>
                      <a:pt x="61993" y="91073"/>
                    </a:lnTo>
                    <a:lnTo>
                      <a:pt x="61993" y="91073"/>
                    </a:lnTo>
                    <a:cubicBezTo>
                      <a:pt x="61993" y="92655"/>
                      <a:pt x="60598" y="92655"/>
                      <a:pt x="60598" y="92655"/>
                    </a:cubicBezTo>
                    <a:cubicBezTo>
                      <a:pt x="59202" y="92655"/>
                      <a:pt x="59202" y="92655"/>
                      <a:pt x="57807" y="91073"/>
                    </a:cubicBezTo>
                    <a:lnTo>
                      <a:pt x="57807" y="91073"/>
                    </a:lnTo>
                    <a:lnTo>
                      <a:pt x="57807" y="91073"/>
                    </a:lnTo>
                    <a:lnTo>
                      <a:pt x="57807" y="91073"/>
                    </a:lnTo>
                    <a:cubicBezTo>
                      <a:pt x="2990" y="65310"/>
                      <a:pt x="2990" y="65310"/>
                      <a:pt x="2990" y="65310"/>
                    </a:cubicBezTo>
                    <a:lnTo>
                      <a:pt x="2990" y="65310"/>
                    </a:lnTo>
                    <a:cubicBezTo>
                      <a:pt x="1395" y="65310"/>
                      <a:pt x="0" y="62146"/>
                      <a:pt x="0" y="60564"/>
                    </a:cubicBezTo>
                    <a:cubicBezTo>
                      <a:pt x="0" y="55819"/>
                      <a:pt x="2990" y="54237"/>
                      <a:pt x="5780" y="54237"/>
                    </a:cubicBezTo>
                    <a:cubicBezTo>
                      <a:pt x="7176" y="54237"/>
                      <a:pt x="7176" y="54237"/>
                      <a:pt x="8571" y="54237"/>
                    </a:cubicBezTo>
                    <a:lnTo>
                      <a:pt x="8571" y="54237"/>
                    </a:lnTo>
                    <a:lnTo>
                      <a:pt x="8571" y="54237"/>
                    </a:lnTo>
                    <a:lnTo>
                      <a:pt x="8571" y="54237"/>
                    </a:lnTo>
                    <a:cubicBezTo>
                      <a:pt x="60598" y="78192"/>
                      <a:pt x="60598" y="78192"/>
                      <a:pt x="60598" y="78192"/>
                    </a:cubicBezTo>
                    <a:cubicBezTo>
                      <a:pt x="112823" y="54237"/>
                      <a:pt x="112823" y="54237"/>
                      <a:pt x="112823" y="54237"/>
                    </a:cubicBezTo>
                    <a:lnTo>
                      <a:pt x="112823" y="54237"/>
                    </a:lnTo>
                    <a:lnTo>
                      <a:pt x="112823" y="54237"/>
                    </a:lnTo>
                    <a:lnTo>
                      <a:pt x="112823" y="54237"/>
                    </a:lnTo>
                    <a:lnTo>
                      <a:pt x="114219" y="54237"/>
                    </a:lnTo>
                    <a:cubicBezTo>
                      <a:pt x="118405" y="54237"/>
                      <a:pt x="119800" y="55819"/>
                      <a:pt x="119800" y="60564"/>
                    </a:cubicBezTo>
                    <a:cubicBezTo>
                      <a:pt x="119800" y="62146"/>
                      <a:pt x="118405" y="65310"/>
                      <a:pt x="117009" y="65310"/>
                    </a:cubicBezTo>
                    <a:close/>
                    <a:moveTo>
                      <a:pt x="117009" y="38192"/>
                    </a:moveTo>
                    <a:lnTo>
                      <a:pt x="117009" y="38192"/>
                    </a:lnTo>
                    <a:lnTo>
                      <a:pt x="117009" y="38192"/>
                    </a:lnTo>
                    <a:cubicBezTo>
                      <a:pt x="61993" y="63728"/>
                      <a:pt x="61993" y="63728"/>
                      <a:pt x="61993" y="63728"/>
                    </a:cubicBezTo>
                    <a:lnTo>
                      <a:pt x="61993" y="63728"/>
                    </a:lnTo>
                    <a:lnTo>
                      <a:pt x="61993" y="63728"/>
                    </a:lnTo>
                    <a:lnTo>
                      <a:pt x="61993" y="63728"/>
                    </a:lnTo>
                    <a:lnTo>
                      <a:pt x="60598" y="63728"/>
                    </a:lnTo>
                    <a:cubicBezTo>
                      <a:pt x="59202" y="63728"/>
                      <a:pt x="59202" y="63728"/>
                      <a:pt x="57807" y="63728"/>
                    </a:cubicBezTo>
                    <a:lnTo>
                      <a:pt x="57807" y="63728"/>
                    </a:lnTo>
                    <a:lnTo>
                      <a:pt x="57807" y="63728"/>
                    </a:lnTo>
                    <a:lnTo>
                      <a:pt x="57807" y="63728"/>
                    </a:lnTo>
                    <a:cubicBezTo>
                      <a:pt x="2990" y="38192"/>
                      <a:pt x="2990" y="38192"/>
                      <a:pt x="2990" y="38192"/>
                    </a:cubicBezTo>
                    <a:lnTo>
                      <a:pt x="2990" y="38192"/>
                    </a:lnTo>
                    <a:cubicBezTo>
                      <a:pt x="1395" y="36610"/>
                      <a:pt x="0" y="35028"/>
                      <a:pt x="0" y="31864"/>
                    </a:cubicBezTo>
                    <a:cubicBezTo>
                      <a:pt x="0" y="30282"/>
                      <a:pt x="1395" y="27118"/>
                      <a:pt x="2990" y="27118"/>
                    </a:cubicBezTo>
                    <a:lnTo>
                      <a:pt x="2990" y="27118"/>
                    </a:lnTo>
                    <a:cubicBezTo>
                      <a:pt x="57807" y="1581"/>
                      <a:pt x="57807" y="1581"/>
                      <a:pt x="57807" y="1581"/>
                    </a:cubicBezTo>
                    <a:lnTo>
                      <a:pt x="57807" y="1581"/>
                    </a:lnTo>
                    <a:lnTo>
                      <a:pt x="57807" y="1581"/>
                    </a:lnTo>
                    <a:lnTo>
                      <a:pt x="57807" y="1581"/>
                    </a:lnTo>
                    <a:cubicBezTo>
                      <a:pt x="59202" y="0"/>
                      <a:pt x="59202" y="0"/>
                      <a:pt x="60598" y="0"/>
                    </a:cubicBezTo>
                    <a:cubicBezTo>
                      <a:pt x="60598" y="0"/>
                      <a:pt x="61993" y="0"/>
                      <a:pt x="61993" y="1581"/>
                    </a:cubicBezTo>
                    <a:lnTo>
                      <a:pt x="61993" y="1581"/>
                    </a:lnTo>
                    <a:lnTo>
                      <a:pt x="61993" y="1581"/>
                    </a:lnTo>
                    <a:lnTo>
                      <a:pt x="61993" y="1581"/>
                    </a:lnTo>
                    <a:cubicBezTo>
                      <a:pt x="117009" y="27118"/>
                      <a:pt x="117009" y="27118"/>
                      <a:pt x="117009" y="27118"/>
                    </a:cubicBezTo>
                    <a:lnTo>
                      <a:pt x="117009" y="27118"/>
                    </a:lnTo>
                    <a:cubicBezTo>
                      <a:pt x="118405" y="27118"/>
                      <a:pt x="119800" y="30282"/>
                      <a:pt x="119800" y="31864"/>
                    </a:cubicBezTo>
                    <a:cubicBezTo>
                      <a:pt x="119800" y="35028"/>
                      <a:pt x="118405" y="36610"/>
                      <a:pt x="117009" y="38192"/>
                    </a:cubicBezTo>
                    <a:close/>
                    <a:moveTo>
                      <a:pt x="5780" y="81355"/>
                    </a:moveTo>
                    <a:lnTo>
                      <a:pt x="5780" y="81355"/>
                    </a:lnTo>
                    <a:cubicBezTo>
                      <a:pt x="7176" y="81355"/>
                      <a:pt x="7176" y="81355"/>
                      <a:pt x="8571" y="81355"/>
                    </a:cubicBezTo>
                    <a:lnTo>
                      <a:pt x="8571" y="81355"/>
                    </a:lnTo>
                    <a:lnTo>
                      <a:pt x="8571" y="81355"/>
                    </a:lnTo>
                    <a:lnTo>
                      <a:pt x="8571" y="81355"/>
                    </a:lnTo>
                    <a:cubicBezTo>
                      <a:pt x="60598" y="106892"/>
                      <a:pt x="60598" y="106892"/>
                      <a:pt x="60598" y="106892"/>
                    </a:cubicBezTo>
                    <a:cubicBezTo>
                      <a:pt x="112823" y="81355"/>
                      <a:pt x="112823" y="81355"/>
                      <a:pt x="112823" y="81355"/>
                    </a:cubicBezTo>
                    <a:lnTo>
                      <a:pt x="112823" y="81355"/>
                    </a:lnTo>
                    <a:lnTo>
                      <a:pt x="112823" y="81355"/>
                    </a:lnTo>
                    <a:lnTo>
                      <a:pt x="112823" y="81355"/>
                    </a:lnTo>
                    <a:lnTo>
                      <a:pt x="114219" y="81355"/>
                    </a:lnTo>
                    <a:cubicBezTo>
                      <a:pt x="118405" y="81355"/>
                      <a:pt x="119800" y="84519"/>
                      <a:pt x="119800" y="87683"/>
                    </a:cubicBezTo>
                    <a:cubicBezTo>
                      <a:pt x="119800" y="91073"/>
                      <a:pt x="118405" y="92655"/>
                      <a:pt x="117009" y="94237"/>
                    </a:cubicBezTo>
                    <a:lnTo>
                      <a:pt x="117009" y="94237"/>
                    </a:lnTo>
                    <a:cubicBezTo>
                      <a:pt x="61993" y="119774"/>
                      <a:pt x="61993" y="119774"/>
                      <a:pt x="61993" y="119774"/>
                    </a:cubicBezTo>
                    <a:lnTo>
                      <a:pt x="61993" y="119774"/>
                    </a:lnTo>
                    <a:lnTo>
                      <a:pt x="61993" y="119774"/>
                    </a:lnTo>
                    <a:lnTo>
                      <a:pt x="61993" y="119774"/>
                    </a:lnTo>
                    <a:lnTo>
                      <a:pt x="60598" y="119774"/>
                    </a:lnTo>
                    <a:cubicBezTo>
                      <a:pt x="59202" y="119774"/>
                      <a:pt x="59202" y="119774"/>
                      <a:pt x="57807" y="119774"/>
                    </a:cubicBezTo>
                    <a:lnTo>
                      <a:pt x="57807" y="119774"/>
                    </a:lnTo>
                    <a:lnTo>
                      <a:pt x="57807" y="119774"/>
                    </a:lnTo>
                    <a:lnTo>
                      <a:pt x="57807" y="119774"/>
                    </a:lnTo>
                    <a:cubicBezTo>
                      <a:pt x="2990" y="94237"/>
                      <a:pt x="2990" y="94237"/>
                      <a:pt x="2990" y="94237"/>
                    </a:cubicBezTo>
                    <a:lnTo>
                      <a:pt x="2990" y="94237"/>
                    </a:lnTo>
                    <a:cubicBezTo>
                      <a:pt x="1395" y="92655"/>
                      <a:pt x="0" y="91073"/>
                      <a:pt x="0" y="87683"/>
                    </a:cubicBezTo>
                    <a:cubicBezTo>
                      <a:pt x="0" y="84519"/>
                      <a:pt x="2990" y="81355"/>
                      <a:pt x="5780" y="81355"/>
                    </a:cubicBezTo>
                    <a:close/>
                  </a:path>
                </a:pathLst>
              </a:custGeom>
              <a:solidFill>
                <a:schemeClr val="bg1"/>
              </a:solidFill>
              <a:ln>
                <a:noFill/>
              </a:ln>
            </p:spPr>
            <p:txBody>
              <a:bodyPr anchor="ctr"/>
              <a:lstStyle/>
              <a:p>
                <a:pPr algn="ctr"/>
                <a:endParaRPr/>
              </a:p>
            </p:txBody>
          </p:sp>
        </p:grpSp>
      </p:grpSp>
      <p:grpSp>
        <p:nvGrpSpPr>
          <p:cNvPr id="42" name="组合 41"/>
          <p:cNvGrpSpPr/>
          <p:nvPr/>
        </p:nvGrpSpPr>
        <p:grpSpPr>
          <a:xfrm>
            <a:off x="4664954" y="4621297"/>
            <a:ext cx="8309237" cy="2927237"/>
            <a:chOff x="4664954" y="4621297"/>
            <a:chExt cx="8309237" cy="2927237"/>
          </a:xfrm>
        </p:grpSpPr>
        <p:sp>
          <p:nvSpPr>
            <p:cNvPr id="38" name="矩形 36"/>
            <p:cNvSpPr/>
            <p:nvPr/>
          </p:nvSpPr>
          <p:spPr>
            <a:xfrm rot="1800000">
              <a:off x="4664954" y="6725697"/>
              <a:ext cx="8309237" cy="822837"/>
            </a:xfrm>
            <a:custGeom>
              <a:avLst/>
              <a:gdLst>
                <a:gd name="connsiteX0" fmla="*/ 0 w 13677900"/>
                <a:gd name="connsiteY0" fmla="*/ 0 h 808325"/>
                <a:gd name="connsiteX1" fmla="*/ 13677900 w 13677900"/>
                <a:gd name="connsiteY1" fmla="*/ 0 h 808325"/>
                <a:gd name="connsiteX2" fmla="*/ 13677900 w 13677900"/>
                <a:gd name="connsiteY2" fmla="*/ 808325 h 808325"/>
                <a:gd name="connsiteX3" fmla="*/ 0 w 13677900"/>
                <a:gd name="connsiteY3" fmla="*/ 808325 h 808325"/>
                <a:gd name="connsiteX4" fmla="*/ 0 w 13677900"/>
                <a:gd name="connsiteY4" fmla="*/ 0 h 808325"/>
                <a:gd name="connsiteX0" fmla="*/ 0 w 13677900"/>
                <a:gd name="connsiteY0" fmla="*/ 14512 h 822837"/>
                <a:gd name="connsiteX1" fmla="*/ 5370941 w 13677900"/>
                <a:gd name="connsiteY1" fmla="*/ 0 h 822837"/>
                <a:gd name="connsiteX2" fmla="*/ 13677900 w 13677900"/>
                <a:gd name="connsiteY2" fmla="*/ 14512 h 822837"/>
                <a:gd name="connsiteX3" fmla="*/ 13677900 w 13677900"/>
                <a:gd name="connsiteY3" fmla="*/ 822837 h 822837"/>
                <a:gd name="connsiteX4" fmla="*/ 0 w 13677900"/>
                <a:gd name="connsiteY4" fmla="*/ 822837 h 822837"/>
                <a:gd name="connsiteX5" fmla="*/ 0 w 13677900"/>
                <a:gd name="connsiteY5" fmla="*/ 14512 h 822837"/>
                <a:gd name="connsiteX0" fmla="*/ 0 w 13677900"/>
                <a:gd name="connsiteY0" fmla="*/ 14512 h 822837"/>
                <a:gd name="connsiteX1" fmla="*/ 5370941 w 13677900"/>
                <a:gd name="connsiteY1" fmla="*/ 0 h 822837"/>
                <a:gd name="connsiteX2" fmla="*/ 13677900 w 13677900"/>
                <a:gd name="connsiteY2" fmla="*/ 14512 h 822837"/>
                <a:gd name="connsiteX3" fmla="*/ 13677900 w 13677900"/>
                <a:gd name="connsiteY3" fmla="*/ 822837 h 822837"/>
                <a:gd name="connsiteX4" fmla="*/ 5368663 w 13677900"/>
                <a:gd name="connsiteY4" fmla="*/ 815205 h 822837"/>
                <a:gd name="connsiteX5" fmla="*/ 0 w 13677900"/>
                <a:gd name="connsiteY5" fmla="*/ 822837 h 822837"/>
                <a:gd name="connsiteX6" fmla="*/ 0 w 13677900"/>
                <a:gd name="connsiteY6" fmla="*/ 14512 h 822837"/>
                <a:gd name="connsiteX0" fmla="*/ 0 w 13677900"/>
                <a:gd name="connsiteY0" fmla="*/ 822837 h 822837"/>
                <a:gd name="connsiteX1" fmla="*/ 5370941 w 13677900"/>
                <a:gd name="connsiteY1" fmla="*/ 0 h 822837"/>
                <a:gd name="connsiteX2" fmla="*/ 13677900 w 13677900"/>
                <a:gd name="connsiteY2" fmla="*/ 14512 h 822837"/>
                <a:gd name="connsiteX3" fmla="*/ 13677900 w 13677900"/>
                <a:gd name="connsiteY3" fmla="*/ 822837 h 822837"/>
                <a:gd name="connsiteX4" fmla="*/ 5368663 w 13677900"/>
                <a:gd name="connsiteY4" fmla="*/ 815205 h 822837"/>
                <a:gd name="connsiteX5" fmla="*/ 0 w 13677900"/>
                <a:gd name="connsiteY5" fmla="*/ 822837 h 822837"/>
                <a:gd name="connsiteX0" fmla="*/ 0 w 8309237"/>
                <a:gd name="connsiteY0" fmla="*/ 815205 h 822837"/>
                <a:gd name="connsiteX1" fmla="*/ 2278 w 8309237"/>
                <a:gd name="connsiteY1" fmla="*/ 0 h 822837"/>
                <a:gd name="connsiteX2" fmla="*/ 8309237 w 8309237"/>
                <a:gd name="connsiteY2" fmla="*/ 14512 h 822837"/>
                <a:gd name="connsiteX3" fmla="*/ 8309237 w 8309237"/>
                <a:gd name="connsiteY3" fmla="*/ 822837 h 822837"/>
                <a:gd name="connsiteX4" fmla="*/ 0 w 8309237"/>
                <a:gd name="connsiteY4" fmla="*/ 815205 h 822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9237" h="822837">
                  <a:moveTo>
                    <a:pt x="0" y="815205"/>
                  </a:moveTo>
                  <a:cubicBezTo>
                    <a:pt x="759" y="543470"/>
                    <a:pt x="1519" y="271735"/>
                    <a:pt x="2278" y="0"/>
                  </a:cubicBezTo>
                  <a:lnTo>
                    <a:pt x="8309237" y="14512"/>
                  </a:lnTo>
                  <a:lnTo>
                    <a:pt x="8309237" y="822837"/>
                  </a:lnTo>
                  <a:lnTo>
                    <a:pt x="0" y="815205"/>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36" name="组合 35"/>
            <p:cNvGrpSpPr/>
            <p:nvPr/>
          </p:nvGrpSpPr>
          <p:grpSpPr>
            <a:xfrm>
              <a:off x="4774293" y="4621297"/>
              <a:ext cx="869091" cy="869091"/>
              <a:chOff x="4745718" y="4621297"/>
              <a:chExt cx="869091" cy="869091"/>
            </a:xfrm>
          </p:grpSpPr>
          <p:sp>
            <p:nvSpPr>
              <p:cNvPr id="21" name="椭圆 20"/>
              <p:cNvSpPr/>
              <p:nvPr/>
            </p:nvSpPr>
            <p:spPr>
              <a:xfrm rot="10800000" flipH="1" flipV="1">
                <a:off x="4745718" y="4621297"/>
                <a:ext cx="869091" cy="869091"/>
              </a:xfrm>
              <a:prstGeom prst="ellipse">
                <a:avLst/>
              </a:prstGeom>
              <a:solidFill>
                <a:schemeClr val="accent2"/>
              </a:solidFill>
              <a:ln w="57150">
                <a:solidFill>
                  <a:schemeClr val="bg1"/>
                </a:solidFill>
              </a:ln>
              <a:effectLst>
                <a:outerShdw blurRad="38100" dist="381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任意多边形: 形状 22"/>
              <p:cNvSpPr/>
              <p:nvPr/>
            </p:nvSpPr>
            <p:spPr>
              <a:xfrm flipH="1">
                <a:off x="5015862" y="4893803"/>
                <a:ext cx="328802" cy="324080"/>
              </a:xfrm>
              <a:custGeom>
                <a:avLst/>
                <a:gdLst/>
                <a:ahLst/>
                <a:cxnLst/>
                <a:rect l="0" t="0" r="0" b="0"/>
                <a:pathLst>
                  <a:path w="120000" h="120000" extrusionOk="0">
                    <a:moveTo>
                      <a:pt x="105647" y="48605"/>
                    </a:moveTo>
                    <a:lnTo>
                      <a:pt x="105647" y="48605"/>
                    </a:lnTo>
                    <a:cubicBezTo>
                      <a:pt x="104252" y="50016"/>
                      <a:pt x="104252" y="58487"/>
                      <a:pt x="114219" y="64134"/>
                    </a:cubicBezTo>
                    <a:cubicBezTo>
                      <a:pt x="114219" y="64134"/>
                      <a:pt x="100066" y="66957"/>
                      <a:pt x="90299" y="54252"/>
                    </a:cubicBezTo>
                    <a:cubicBezTo>
                      <a:pt x="87308" y="54252"/>
                      <a:pt x="84518" y="55663"/>
                      <a:pt x="81727" y="55663"/>
                    </a:cubicBezTo>
                    <a:cubicBezTo>
                      <a:pt x="60598" y="55663"/>
                      <a:pt x="47840" y="42756"/>
                      <a:pt x="47840" y="27226"/>
                    </a:cubicBezTo>
                    <a:cubicBezTo>
                      <a:pt x="47840" y="12907"/>
                      <a:pt x="60598" y="0"/>
                      <a:pt x="81727" y="0"/>
                    </a:cubicBezTo>
                    <a:cubicBezTo>
                      <a:pt x="102857" y="0"/>
                      <a:pt x="119800" y="12907"/>
                      <a:pt x="119800" y="27226"/>
                    </a:cubicBezTo>
                    <a:cubicBezTo>
                      <a:pt x="119800" y="35697"/>
                      <a:pt x="114219" y="44168"/>
                      <a:pt x="105647" y="48605"/>
                    </a:cubicBezTo>
                    <a:close/>
                    <a:moveTo>
                      <a:pt x="40863" y="30050"/>
                    </a:moveTo>
                    <a:lnTo>
                      <a:pt x="40863" y="30050"/>
                    </a:lnTo>
                    <a:cubicBezTo>
                      <a:pt x="42259" y="46991"/>
                      <a:pt x="56411" y="61310"/>
                      <a:pt x="78936" y="62722"/>
                    </a:cubicBezTo>
                    <a:cubicBezTo>
                      <a:pt x="81727" y="62722"/>
                      <a:pt x="84518" y="62722"/>
                      <a:pt x="87308" y="61310"/>
                    </a:cubicBezTo>
                    <a:lnTo>
                      <a:pt x="87308" y="61310"/>
                    </a:lnTo>
                    <a:lnTo>
                      <a:pt x="87308" y="61310"/>
                    </a:lnTo>
                    <a:cubicBezTo>
                      <a:pt x="94485" y="68369"/>
                      <a:pt x="102857" y="69983"/>
                      <a:pt x="107043" y="69983"/>
                    </a:cubicBezTo>
                    <a:cubicBezTo>
                      <a:pt x="102857" y="88537"/>
                      <a:pt x="84518" y="102655"/>
                      <a:pt x="56411" y="102655"/>
                    </a:cubicBezTo>
                    <a:cubicBezTo>
                      <a:pt x="53621" y="102655"/>
                      <a:pt x="49435" y="101243"/>
                      <a:pt x="45049" y="99831"/>
                    </a:cubicBezTo>
                    <a:cubicBezTo>
                      <a:pt x="31096" y="119798"/>
                      <a:pt x="7176" y="115563"/>
                      <a:pt x="7176" y="115563"/>
                    </a:cubicBezTo>
                    <a:cubicBezTo>
                      <a:pt x="23920" y="108302"/>
                      <a:pt x="23920" y="94184"/>
                      <a:pt x="19734" y="92773"/>
                    </a:cubicBezTo>
                    <a:cubicBezTo>
                      <a:pt x="7176" y="85512"/>
                      <a:pt x="0" y="72806"/>
                      <a:pt x="0" y="59899"/>
                    </a:cubicBezTo>
                    <a:cubicBezTo>
                      <a:pt x="0" y="39932"/>
                      <a:pt x="18338" y="22789"/>
                      <a:pt x="43654" y="18554"/>
                    </a:cubicBezTo>
                    <a:cubicBezTo>
                      <a:pt x="42259" y="22789"/>
                      <a:pt x="40863" y="25815"/>
                      <a:pt x="40863" y="30050"/>
                    </a:cubicBezTo>
                    <a:close/>
                  </a:path>
                </a:pathLst>
              </a:custGeom>
              <a:solidFill>
                <a:schemeClr val="bg1"/>
              </a:solidFill>
              <a:ln>
                <a:noFill/>
              </a:ln>
            </p:spPr>
            <p:txBody>
              <a:bodyPr anchor="ctr"/>
              <a:lstStyle/>
              <a:p>
                <a:pPr algn="ctr"/>
                <a:endParaRPr/>
              </a:p>
            </p:txBody>
          </p:sp>
        </p:grpSp>
      </p:grpSp>
      <p:grpSp>
        <p:nvGrpSpPr>
          <p:cNvPr id="40" name="组合 39"/>
          <p:cNvGrpSpPr/>
          <p:nvPr/>
        </p:nvGrpSpPr>
        <p:grpSpPr>
          <a:xfrm>
            <a:off x="4714826" y="3198326"/>
            <a:ext cx="8309237" cy="2960582"/>
            <a:chOff x="4861987" y="3456417"/>
            <a:chExt cx="8309237" cy="2960582"/>
          </a:xfrm>
        </p:grpSpPr>
        <p:sp>
          <p:nvSpPr>
            <p:cNvPr id="39" name="矩形 36"/>
            <p:cNvSpPr/>
            <p:nvPr/>
          </p:nvSpPr>
          <p:spPr>
            <a:xfrm rot="1800000">
              <a:off x="4861987" y="5594162"/>
              <a:ext cx="8309237" cy="822837"/>
            </a:xfrm>
            <a:custGeom>
              <a:avLst/>
              <a:gdLst>
                <a:gd name="connsiteX0" fmla="*/ 0 w 13677900"/>
                <a:gd name="connsiteY0" fmla="*/ 0 h 808325"/>
                <a:gd name="connsiteX1" fmla="*/ 13677900 w 13677900"/>
                <a:gd name="connsiteY1" fmla="*/ 0 h 808325"/>
                <a:gd name="connsiteX2" fmla="*/ 13677900 w 13677900"/>
                <a:gd name="connsiteY2" fmla="*/ 808325 h 808325"/>
                <a:gd name="connsiteX3" fmla="*/ 0 w 13677900"/>
                <a:gd name="connsiteY3" fmla="*/ 808325 h 808325"/>
                <a:gd name="connsiteX4" fmla="*/ 0 w 13677900"/>
                <a:gd name="connsiteY4" fmla="*/ 0 h 808325"/>
                <a:gd name="connsiteX0" fmla="*/ 0 w 13677900"/>
                <a:gd name="connsiteY0" fmla="*/ 14512 h 822837"/>
                <a:gd name="connsiteX1" fmla="*/ 5370941 w 13677900"/>
                <a:gd name="connsiteY1" fmla="*/ 0 h 822837"/>
                <a:gd name="connsiteX2" fmla="*/ 13677900 w 13677900"/>
                <a:gd name="connsiteY2" fmla="*/ 14512 h 822837"/>
                <a:gd name="connsiteX3" fmla="*/ 13677900 w 13677900"/>
                <a:gd name="connsiteY3" fmla="*/ 822837 h 822837"/>
                <a:gd name="connsiteX4" fmla="*/ 0 w 13677900"/>
                <a:gd name="connsiteY4" fmla="*/ 822837 h 822837"/>
                <a:gd name="connsiteX5" fmla="*/ 0 w 13677900"/>
                <a:gd name="connsiteY5" fmla="*/ 14512 h 822837"/>
                <a:gd name="connsiteX0" fmla="*/ 0 w 13677900"/>
                <a:gd name="connsiteY0" fmla="*/ 14512 h 822837"/>
                <a:gd name="connsiteX1" fmla="*/ 5370941 w 13677900"/>
                <a:gd name="connsiteY1" fmla="*/ 0 h 822837"/>
                <a:gd name="connsiteX2" fmla="*/ 13677900 w 13677900"/>
                <a:gd name="connsiteY2" fmla="*/ 14512 h 822837"/>
                <a:gd name="connsiteX3" fmla="*/ 13677900 w 13677900"/>
                <a:gd name="connsiteY3" fmla="*/ 822837 h 822837"/>
                <a:gd name="connsiteX4" fmla="*/ 5368663 w 13677900"/>
                <a:gd name="connsiteY4" fmla="*/ 815205 h 822837"/>
                <a:gd name="connsiteX5" fmla="*/ 0 w 13677900"/>
                <a:gd name="connsiteY5" fmla="*/ 822837 h 822837"/>
                <a:gd name="connsiteX6" fmla="*/ 0 w 13677900"/>
                <a:gd name="connsiteY6" fmla="*/ 14512 h 822837"/>
                <a:gd name="connsiteX0" fmla="*/ 0 w 13677900"/>
                <a:gd name="connsiteY0" fmla="*/ 822837 h 822837"/>
                <a:gd name="connsiteX1" fmla="*/ 5370941 w 13677900"/>
                <a:gd name="connsiteY1" fmla="*/ 0 h 822837"/>
                <a:gd name="connsiteX2" fmla="*/ 13677900 w 13677900"/>
                <a:gd name="connsiteY2" fmla="*/ 14512 h 822837"/>
                <a:gd name="connsiteX3" fmla="*/ 13677900 w 13677900"/>
                <a:gd name="connsiteY3" fmla="*/ 822837 h 822837"/>
                <a:gd name="connsiteX4" fmla="*/ 5368663 w 13677900"/>
                <a:gd name="connsiteY4" fmla="*/ 815205 h 822837"/>
                <a:gd name="connsiteX5" fmla="*/ 0 w 13677900"/>
                <a:gd name="connsiteY5" fmla="*/ 822837 h 822837"/>
                <a:gd name="connsiteX0" fmla="*/ 0 w 8309237"/>
                <a:gd name="connsiteY0" fmla="*/ 815205 h 822837"/>
                <a:gd name="connsiteX1" fmla="*/ 2278 w 8309237"/>
                <a:gd name="connsiteY1" fmla="*/ 0 h 822837"/>
                <a:gd name="connsiteX2" fmla="*/ 8309237 w 8309237"/>
                <a:gd name="connsiteY2" fmla="*/ 14512 h 822837"/>
                <a:gd name="connsiteX3" fmla="*/ 8309237 w 8309237"/>
                <a:gd name="connsiteY3" fmla="*/ 822837 h 822837"/>
                <a:gd name="connsiteX4" fmla="*/ 0 w 8309237"/>
                <a:gd name="connsiteY4" fmla="*/ 815205 h 822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9237" h="822837">
                  <a:moveTo>
                    <a:pt x="0" y="815205"/>
                  </a:moveTo>
                  <a:cubicBezTo>
                    <a:pt x="759" y="543470"/>
                    <a:pt x="1519" y="271735"/>
                    <a:pt x="2278" y="0"/>
                  </a:cubicBezTo>
                  <a:lnTo>
                    <a:pt x="8309237" y="14512"/>
                  </a:lnTo>
                  <a:lnTo>
                    <a:pt x="8309237" y="822837"/>
                  </a:lnTo>
                  <a:lnTo>
                    <a:pt x="0" y="815205"/>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3" name="椭圆 12"/>
            <p:cNvSpPr/>
            <p:nvPr/>
          </p:nvSpPr>
          <p:spPr>
            <a:xfrm rot="10800000" flipH="1" flipV="1">
              <a:off x="5027693" y="3456417"/>
              <a:ext cx="869091" cy="869091"/>
            </a:xfrm>
            <a:prstGeom prst="ellipse">
              <a:avLst/>
            </a:prstGeom>
            <a:solidFill>
              <a:schemeClr val="accent4"/>
            </a:solidFill>
            <a:ln w="57150">
              <a:solidFill>
                <a:schemeClr val="bg1"/>
              </a:solidFill>
            </a:ln>
            <a:effectLst>
              <a:outerShdw blurRad="38100" dist="381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28" name="组合 27"/>
          <p:cNvGrpSpPr/>
          <p:nvPr/>
        </p:nvGrpSpPr>
        <p:grpSpPr>
          <a:xfrm>
            <a:off x="874713" y="304800"/>
            <a:ext cx="1182909" cy="850419"/>
            <a:chOff x="874713" y="304800"/>
            <a:chExt cx="1182909" cy="850419"/>
          </a:xfrm>
        </p:grpSpPr>
        <p:sp>
          <p:nvSpPr>
            <p:cNvPr id="29" name="矩形 16"/>
            <p:cNvSpPr/>
            <p:nvPr/>
          </p:nvSpPr>
          <p:spPr>
            <a:xfrm rot="1800000">
              <a:off x="1221209" y="681766"/>
              <a:ext cx="836413" cy="473453"/>
            </a:xfrm>
            <a:custGeom>
              <a:avLst/>
              <a:gdLst>
                <a:gd name="connsiteX0" fmla="*/ 0 w 1504748"/>
                <a:gd name="connsiteY0" fmla="*/ 0 h 465789"/>
                <a:gd name="connsiteX1" fmla="*/ 1504748 w 1504748"/>
                <a:gd name="connsiteY1" fmla="*/ 0 h 465789"/>
                <a:gd name="connsiteX2" fmla="*/ 1504748 w 1504748"/>
                <a:gd name="connsiteY2" fmla="*/ 465789 h 465789"/>
                <a:gd name="connsiteX3" fmla="*/ 0 w 1504748"/>
                <a:gd name="connsiteY3" fmla="*/ 465789 h 465789"/>
                <a:gd name="connsiteX4" fmla="*/ 0 w 1504748"/>
                <a:gd name="connsiteY4" fmla="*/ 0 h 465789"/>
                <a:gd name="connsiteX0" fmla="*/ 0 w 1504748"/>
                <a:gd name="connsiteY0" fmla="*/ 5104 h 470893"/>
                <a:gd name="connsiteX1" fmla="*/ 342087 w 1504748"/>
                <a:gd name="connsiteY1" fmla="*/ 0 h 470893"/>
                <a:gd name="connsiteX2" fmla="*/ 1504748 w 1504748"/>
                <a:gd name="connsiteY2" fmla="*/ 5104 h 470893"/>
                <a:gd name="connsiteX3" fmla="*/ 1504748 w 1504748"/>
                <a:gd name="connsiteY3" fmla="*/ 470893 h 470893"/>
                <a:gd name="connsiteX4" fmla="*/ 0 w 1504748"/>
                <a:gd name="connsiteY4" fmla="*/ 470893 h 470893"/>
                <a:gd name="connsiteX5" fmla="*/ 0 w 1504748"/>
                <a:gd name="connsiteY5" fmla="*/ 5104 h 470893"/>
                <a:gd name="connsiteX0" fmla="*/ 0 w 1504748"/>
                <a:gd name="connsiteY0" fmla="*/ 5104 h 473453"/>
                <a:gd name="connsiteX1" fmla="*/ 342087 w 1504748"/>
                <a:gd name="connsiteY1" fmla="*/ 0 h 473453"/>
                <a:gd name="connsiteX2" fmla="*/ 1504748 w 1504748"/>
                <a:gd name="connsiteY2" fmla="*/ 5104 h 473453"/>
                <a:gd name="connsiteX3" fmla="*/ 1504748 w 1504748"/>
                <a:gd name="connsiteY3" fmla="*/ 470893 h 473453"/>
                <a:gd name="connsiteX4" fmla="*/ 322141 w 1504748"/>
                <a:gd name="connsiteY4" fmla="*/ 473453 h 473453"/>
                <a:gd name="connsiteX5" fmla="*/ 0 w 1504748"/>
                <a:gd name="connsiteY5" fmla="*/ 470893 h 473453"/>
                <a:gd name="connsiteX6" fmla="*/ 0 w 1504748"/>
                <a:gd name="connsiteY6" fmla="*/ 5104 h 473453"/>
                <a:gd name="connsiteX0" fmla="*/ 0 w 1504748"/>
                <a:gd name="connsiteY0" fmla="*/ 5104 h 473453"/>
                <a:gd name="connsiteX1" fmla="*/ 342087 w 1504748"/>
                <a:gd name="connsiteY1" fmla="*/ 0 h 473453"/>
                <a:gd name="connsiteX2" fmla="*/ 1504748 w 1504748"/>
                <a:gd name="connsiteY2" fmla="*/ 5104 h 473453"/>
                <a:gd name="connsiteX3" fmla="*/ 1504748 w 1504748"/>
                <a:gd name="connsiteY3" fmla="*/ 470893 h 473453"/>
                <a:gd name="connsiteX4" fmla="*/ 322141 w 1504748"/>
                <a:gd name="connsiteY4" fmla="*/ 473453 h 473453"/>
                <a:gd name="connsiteX5" fmla="*/ 0 w 1504748"/>
                <a:gd name="connsiteY5" fmla="*/ 5104 h 473453"/>
                <a:gd name="connsiteX0" fmla="*/ 0 w 1182607"/>
                <a:gd name="connsiteY0" fmla="*/ 473453 h 473453"/>
                <a:gd name="connsiteX1" fmla="*/ 19946 w 1182607"/>
                <a:gd name="connsiteY1" fmla="*/ 0 h 473453"/>
                <a:gd name="connsiteX2" fmla="*/ 1182607 w 1182607"/>
                <a:gd name="connsiteY2" fmla="*/ 5104 h 473453"/>
                <a:gd name="connsiteX3" fmla="*/ 1182607 w 1182607"/>
                <a:gd name="connsiteY3" fmla="*/ 470893 h 473453"/>
                <a:gd name="connsiteX4" fmla="*/ 0 w 1182607"/>
                <a:gd name="connsiteY4" fmla="*/ 473453 h 473453"/>
                <a:gd name="connsiteX0" fmla="*/ 0 w 1182607"/>
                <a:gd name="connsiteY0" fmla="*/ 473453 h 473453"/>
                <a:gd name="connsiteX1" fmla="*/ 187993 w 1182607"/>
                <a:gd name="connsiteY1" fmla="*/ 240265 h 473453"/>
                <a:gd name="connsiteX2" fmla="*/ 19946 w 1182607"/>
                <a:gd name="connsiteY2" fmla="*/ 0 h 473453"/>
                <a:gd name="connsiteX3" fmla="*/ 1182607 w 1182607"/>
                <a:gd name="connsiteY3" fmla="*/ 5104 h 473453"/>
                <a:gd name="connsiteX4" fmla="*/ 1182607 w 1182607"/>
                <a:gd name="connsiteY4" fmla="*/ 470893 h 473453"/>
                <a:gd name="connsiteX5" fmla="*/ 0 w 1182607"/>
                <a:gd name="connsiteY5" fmla="*/ 473453 h 47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2607" h="473453">
                  <a:moveTo>
                    <a:pt x="0" y="473453"/>
                  </a:moveTo>
                  <a:cubicBezTo>
                    <a:pt x="3995" y="397823"/>
                    <a:pt x="183998" y="315895"/>
                    <a:pt x="187993" y="240265"/>
                  </a:cubicBezTo>
                  <a:lnTo>
                    <a:pt x="19946" y="0"/>
                  </a:lnTo>
                  <a:lnTo>
                    <a:pt x="1182607" y="5104"/>
                  </a:lnTo>
                  <a:lnTo>
                    <a:pt x="1182607" y="470893"/>
                  </a:lnTo>
                  <a:lnTo>
                    <a:pt x="0" y="473453"/>
                  </a:lnTo>
                  <a:close/>
                </a:path>
              </a:pathLst>
            </a:custGeom>
            <a:gradFill flip="none" rotWithShape="1">
              <a:gsLst>
                <a:gs pos="0">
                  <a:schemeClr val="bg1">
                    <a:lumMod val="85000"/>
                    <a:alpha val="50000"/>
                  </a:schemeClr>
                </a:gs>
                <a:gs pos="84600">
                  <a:schemeClr val="bg1">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874713" y="304800"/>
              <a:ext cx="834118" cy="834118"/>
            </a:xfrm>
            <a:custGeom>
              <a:avLst/>
              <a:gdLst>
                <a:gd name="connsiteX0" fmla="*/ 0 w 834118"/>
                <a:gd name="connsiteY0" fmla="*/ 563336 h 834118"/>
                <a:gd name="connsiteX1" fmla="*/ 23764 w 834118"/>
                <a:gd name="connsiteY1" fmla="*/ 563336 h 834118"/>
                <a:gd name="connsiteX2" fmla="*/ 23764 w 834118"/>
                <a:gd name="connsiteY2" fmla="*/ 810354 h 834118"/>
                <a:gd name="connsiteX3" fmla="*/ 810354 w 834118"/>
                <a:gd name="connsiteY3" fmla="*/ 810354 h 834118"/>
                <a:gd name="connsiteX4" fmla="*/ 810354 w 834118"/>
                <a:gd name="connsiteY4" fmla="*/ 563336 h 834118"/>
                <a:gd name="connsiteX5" fmla="*/ 834118 w 834118"/>
                <a:gd name="connsiteY5" fmla="*/ 563336 h 834118"/>
                <a:gd name="connsiteX6" fmla="*/ 834118 w 834118"/>
                <a:gd name="connsiteY6" fmla="*/ 834118 h 834118"/>
                <a:gd name="connsiteX7" fmla="*/ 0 w 834118"/>
                <a:gd name="connsiteY7" fmla="*/ 834118 h 834118"/>
                <a:gd name="connsiteX8" fmla="*/ 0 w 834118"/>
                <a:gd name="connsiteY8" fmla="*/ 0 h 834118"/>
                <a:gd name="connsiteX9" fmla="*/ 834118 w 834118"/>
                <a:gd name="connsiteY9" fmla="*/ 0 h 834118"/>
                <a:gd name="connsiteX10" fmla="*/ 834118 w 834118"/>
                <a:gd name="connsiteY10" fmla="*/ 270782 h 834118"/>
                <a:gd name="connsiteX11" fmla="*/ 810354 w 834118"/>
                <a:gd name="connsiteY11" fmla="*/ 270782 h 834118"/>
                <a:gd name="connsiteX12" fmla="*/ 810354 w 834118"/>
                <a:gd name="connsiteY12" fmla="*/ 23764 h 834118"/>
                <a:gd name="connsiteX13" fmla="*/ 23764 w 834118"/>
                <a:gd name="connsiteY13" fmla="*/ 23764 h 834118"/>
                <a:gd name="connsiteX14" fmla="*/ 23764 w 834118"/>
                <a:gd name="connsiteY14" fmla="*/ 270782 h 834118"/>
                <a:gd name="connsiteX15" fmla="*/ 0 w 834118"/>
                <a:gd name="connsiteY15" fmla="*/ 270782 h 83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4118" h="834118">
                  <a:moveTo>
                    <a:pt x="0" y="563336"/>
                  </a:moveTo>
                  <a:lnTo>
                    <a:pt x="23764" y="563336"/>
                  </a:lnTo>
                  <a:lnTo>
                    <a:pt x="23764" y="810354"/>
                  </a:lnTo>
                  <a:lnTo>
                    <a:pt x="810354" y="810354"/>
                  </a:lnTo>
                  <a:lnTo>
                    <a:pt x="810354" y="563336"/>
                  </a:lnTo>
                  <a:lnTo>
                    <a:pt x="834118" y="563336"/>
                  </a:lnTo>
                  <a:lnTo>
                    <a:pt x="834118" y="834118"/>
                  </a:lnTo>
                  <a:lnTo>
                    <a:pt x="0" y="834118"/>
                  </a:lnTo>
                  <a:close/>
                  <a:moveTo>
                    <a:pt x="0" y="0"/>
                  </a:moveTo>
                  <a:lnTo>
                    <a:pt x="834118" y="0"/>
                  </a:lnTo>
                  <a:lnTo>
                    <a:pt x="834118" y="270782"/>
                  </a:lnTo>
                  <a:lnTo>
                    <a:pt x="810354" y="270782"/>
                  </a:lnTo>
                  <a:lnTo>
                    <a:pt x="810354" y="23764"/>
                  </a:lnTo>
                  <a:lnTo>
                    <a:pt x="23764" y="23764"/>
                  </a:lnTo>
                  <a:lnTo>
                    <a:pt x="23764" y="270782"/>
                  </a:lnTo>
                  <a:lnTo>
                    <a:pt x="0" y="2707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13"/>
            <p:cNvSpPr/>
            <p:nvPr/>
          </p:nvSpPr>
          <p:spPr>
            <a:xfrm>
              <a:off x="1055688" y="485775"/>
              <a:ext cx="472168" cy="472168"/>
            </a:xfrm>
            <a:custGeom>
              <a:avLst/>
              <a:gdLst>
                <a:gd name="connsiteX0" fmla="*/ 119063 w 330200"/>
                <a:gd name="connsiteY0" fmla="*/ 93662 h 330200"/>
                <a:gd name="connsiteX1" fmla="*/ 119063 w 330200"/>
                <a:gd name="connsiteY1" fmla="*/ 230187 h 330200"/>
                <a:gd name="connsiteX2" fmla="*/ 244476 w 330200"/>
                <a:gd name="connsiteY2" fmla="*/ 161925 h 330200"/>
                <a:gd name="connsiteX3" fmla="*/ 165100 w 330200"/>
                <a:gd name="connsiteY3" fmla="*/ 0 h 330200"/>
                <a:gd name="connsiteX4" fmla="*/ 330200 w 330200"/>
                <a:gd name="connsiteY4" fmla="*/ 165100 h 330200"/>
                <a:gd name="connsiteX5" fmla="*/ 165100 w 330200"/>
                <a:gd name="connsiteY5" fmla="*/ 330200 h 330200"/>
                <a:gd name="connsiteX6" fmla="*/ 0 w 330200"/>
                <a:gd name="connsiteY6" fmla="*/ 165100 h 330200"/>
                <a:gd name="connsiteX7" fmla="*/ 165100 w 330200"/>
                <a:gd name="connsiteY7"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200" h="330200">
                  <a:moveTo>
                    <a:pt x="119063" y="93662"/>
                  </a:moveTo>
                  <a:lnTo>
                    <a:pt x="119063" y="230187"/>
                  </a:lnTo>
                  <a:lnTo>
                    <a:pt x="244476" y="161925"/>
                  </a:lnTo>
                  <a:close/>
                  <a:moveTo>
                    <a:pt x="165100" y="0"/>
                  </a:moveTo>
                  <a:cubicBezTo>
                    <a:pt x="256282" y="0"/>
                    <a:pt x="330200" y="73918"/>
                    <a:pt x="330200" y="165100"/>
                  </a:cubicBezTo>
                  <a:cubicBezTo>
                    <a:pt x="330200" y="256282"/>
                    <a:pt x="256282" y="330200"/>
                    <a:pt x="165100" y="330200"/>
                  </a:cubicBezTo>
                  <a:cubicBezTo>
                    <a:pt x="73918" y="330200"/>
                    <a:pt x="0" y="256282"/>
                    <a:pt x="0" y="165100"/>
                  </a:cubicBezTo>
                  <a:cubicBezTo>
                    <a:pt x="0" y="73918"/>
                    <a:pt x="73918" y="0"/>
                    <a:pt x="1651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32" name="文本框 31"/>
          <p:cNvSpPr txBox="1"/>
          <p:nvPr/>
        </p:nvSpPr>
        <p:spPr>
          <a:xfrm>
            <a:off x="1992992" y="446990"/>
            <a:ext cx="4859022" cy="584775"/>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HK" altLang="zh-TW" sz="3200" b="0" i="0" u="none" strike="noStrike" kern="1200" cap="none" spc="0" normalizeH="0" baseline="0" noProof="0" dirty="0">
                <a:ln>
                  <a:noFill/>
                </a:ln>
                <a:solidFill>
                  <a:prstClr val="black"/>
                </a:solidFill>
                <a:effectLst/>
                <a:uLnTx/>
                <a:uFillTx/>
                <a:latin typeface="Arial"/>
                <a:ea typeface="微软雅黑"/>
                <a:cs typeface="+mn-cs"/>
              </a:rPr>
              <a:t>GCE-AS </a:t>
            </a:r>
            <a:r>
              <a:rPr kumimoji="0" lang="zh-TW" altLang="en-US" sz="3200" b="0" i="0" u="none" strike="noStrike" kern="1200" cap="none" spc="0" normalizeH="0" baseline="0" noProof="0" dirty="0">
                <a:ln>
                  <a:noFill/>
                </a:ln>
                <a:solidFill>
                  <a:prstClr val="black"/>
                </a:solidFill>
                <a:effectLst/>
                <a:uLnTx/>
                <a:uFillTx/>
                <a:latin typeface="Arial"/>
                <a:ea typeface="微软雅黑"/>
                <a:cs typeface="+mn-cs"/>
              </a:rPr>
              <a:t>主題二 中國文化</a:t>
            </a:r>
            <a:endParaRPr kumimoji="0" lang="zh-CN" altLang="en-US" sz="32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48" name="矩形 47">
            <a:extLst>
              <a:ext uri="{FF2B5EF4-FFF2-40B4-BE49-F238E27FC236}">
                <a16:creationId xmlns:a16="http://schemas.microsoft.com/office/drawing/2014/main" id="{CBCE2F27-1948-4AAF-B7D2-B7B4F23C2784}"/>
              </a:ext>
            </a:extLst>
          </p:cNvPr>
          <p:cNvSpPr/>
          <p:nvPr/>
        </p:nvSpPr>
        <p:spPr>
          <a:xfrm>
            <a:off x="2180529" y="1424016"/>
            <a:ext cx="2241974" cy="834844"/>
          </a:xfrm>
          <a:prstGeom prst="rect">
            <a:avLst/>
          </a:prstGeom>
        </p:spPr>
        <p:txBody>
          <a:bodyPr wrap="square">
            <a:spAutoFit/>
            <a:scene3d>
              <a:camera prst="orthographicFront"/>
              <a:lightRig rig="threePt" dir="t"/>
            </a:scene3d>
            <a:sp3d contourW="12700"/>
          </a:bodyPr>
          <a:lstStyle/>
          <a:p>
            <a:pPr algn="just">
              <a:lnSpc>
                <a:spcPct val="120000"/>
              </a:lnSpc>
            </a:pPr>
            <a:r>
              <a:rPr lang="zh-TW" altLang="en-US" sz="4400" b="1" dirty="0"/>
              <a:t>中秋節</a:t>
            </a:r>
            <a:endParaRPr lang="zh-CN" altLang="en-US" sz="4400" b="1" dirty="0"/>
          </a:p>
        </p:txBody>
      </p:sp>
      <p:pic>
        <p:nvPicPr>
          <p:cNvPr id="1026" name="Picture 2" descr="Related image">
            <a:extLst>
              <a:ext uri="{FF2B5EF4-FFF2-40B4-BE49-F238E27FC236}">
                <a16:creationId xmlns:a16="http://schemas.microsoft.com/office/drawing/2014/main" id="{54751724-7077-4D35-9528-37BB5838BC2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7" t="853" r="46416" b="18348"/>
          <a:stretch/>
        </p:blipFill>
        <p:spPr bwMode="auto">
          <a:xfrm>
            <a:off x="1529979" y="2435406"/>
            <a:ext cx="3192085" cy="3200749"/>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6" name="Graphic 5" descr="Eye">
            <a:extLst>
              <a:ext uri="{FF2B5EF4-FFF2-40B4-BE49-F238E27FC236}">
                <a16:creationId xmlns:a16="http://schemas.microsoft.com/office/drawing/2014/main" id="{AC16ABEB-D25F-4792-9C61-023F6D2BCFF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45224" y="3387211"/>
            <a:ext cx="544307" cy="544307"/>
          </a:xfrm>
          <a:prstGeom prst="rect">
            <a:avLst/>
          </a:prstGeom>
        </p:spPr>
      </p:pic>
      <p:sp>
        <p:nvSpPr>
          <p:cNvPr id="44" name="文本框 5">
            <a:extLst>
              <a:ext uri="{FF2B5EF4-FFF2-40B4-BE49-F238E27FC236}">
                <a16:creationId xmlns:a16="http://schemas.microsoft.com/office/drawing/2014/main" id="{8AAE8D57-6905-4D7A-B7DE-3451E5317992}"/>
              </a:ext>
            </a:extLst>
          </p:cNvPr>
          <p:cNvSpPr txBox="1"/>
          <p:nvPr/>
        </p:nvSpPr>
        <p:spPr>
          <a:xfrm>
            <a:off x="7909717" y="1308745"/>
            <a:ext cx="2031325" cy="646331"/>
          </a:xfrm>
          <a:prstGeom prst="rect">
            <a:avLst/>
          </a:prstGeom>
          <a:noFill/>
        </p:spPr>
        <p:txBody>
          <a:bodyPr wrap="none" rtlCol="0">
            <a:spAutoFit/>
          </a:bodyPr>
          <a:lstStyle/>
          <a:p>
            <a:pPr algn="ctr"/>
            <a:r>
              <a:rPr lang="zh-TW" altLang="en-US" sz="3600" b="1" u="sng" dirty="0">
                <a:solidFill>
                  <a:schemeClr val="accent6">
                    <a:lumMod val="50000"/>
                  </a:schemeClr>
                </a:solidFill>
              </a:rPr>
              <a:t>課堂目標</a:t>
            </a:r>
            <a:endParaRPr lang="zh-CN" altLang="en-US" sz="3600" b="1" u="sng" dirty="0">
              <a:solidFill>
                <a:schemeClr val="accent6">
                  <a:lumMod val="50000"/>
                </a:schemeClr>
              </a:solidFill>
            </a:endParaRPr>
          </a:p>
        </p:txBody>
      </p:sp>
      <p:grpSp>
        <p:nvGrpSpPr>
          <p:cNvPr id="55" name="组合 35">
            <a:extLst>
              <a:ext uri="{FF2B5EF4-FFF2-40B4-BE49-F238E27FC236}">
                <a16:creationId xmlns:a16="http://schemas.microsoft.com/office/drawing/2014/main" id="{367E81BE-A0B7-46ED-A64F-D7B3F8775436}"/>
              </a:ext>
            </a:extLst>
          </p:cNvPr>
          <p:cNvGrpSpPr/>
          <p:nvPr/>
        </p:nvGrpSpPr>
        <p:grpSpPr>
          <a:xfrm>
            <a:off x="7257322" y="2947570"/>
            <a:ext cx="4667430" cy="2100680"/>
            <a:chOff x="6629352" y="1760489"/>
            <a:chExt cx="4687936" cy="2876538"/>
          </a:xfrm>
        </p:grpSpPr>
        <p:grpSp>
          <p:nvGrpSpPr>
            <p:cNvPr id="56" name="组合 11">
              <a:extLst>
                <a:ext uri="{FF2B5EF4-FFF2-40B4-BE49-F238E27FC236}">
                  <a16:creationId xmlns:a16="http://schemas.microsoft.com/office/drawing/2014/main" id="{BE108122-F4A6-4739-A93F-6EC7C96D6B75}"/>
                </a:ext>
              </a:extLst>
            </p:cNvPr>
            <p:cNvGrpSpPr/>
            <p:nvPr/>
          </p:nvGrpSpPr>
          <p:grpSpPr>
            <a:xfrm>
              <a:off x="7481596" y="1780122"/>
              <a:ext cx="3835692" cy="726384"/>
              <a:chOff x="6875851" y="2143368"/>
              <a:chExt cx="3835692" cy="726384"/>
            </a:xfrm>
          </p:grpSpPr>
          <p:sp>
            <p:nvSpPr>
              <p:cNvPr id="58" name="矩形 9">
                <a:extLst>
                  <a:ext uri="{FF2B5EF4-FFF2-40B4-BE49-F238E27FC236}">
                    <a16:creationId xmlns:a16="http://schemas.microsoft.com/office/drawing/2014/main" id="{6DC1480A-FD00-4E50-89D5-70F65E176FC2}"/>
                  </a:ext>
                </a:extLst>
              </p:cNvPr>
              <p:cNvSpPr/>
              <p:nvPr/>
            </p:nvSpPr>
            <p:spPr>
              <a:xfrm>
                <a:off x="6875851" y="2592753"/>
                <a:ext cx="3835692" cy="276999"/>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zh-CN" altLang="en-US" sz="1200" u="none" strike="noStrike" kern="1200" cap="none" spc="0" normalizeH="0" baseline="0" noProof="0" dirty="0">
                  <a:ln>
                    <a:noFill/>
                  </a:ln>
                  <a:solidFill>
                    <a:schemeClr val="bg1">
                      <a:lumMod val="65000"/>
                    </a:schemeClr>
                  </a:solidFill>
                  <a:effectLst/>
                  <a:uLnTx/>
                  <a:uFillTx/>
                  <a:ea typeface="等线" panose="02010600030101010101" pitchFamily="2" charset="-122"/>
                  <a:cs typeface="+mn-cs"/>
                </a:endParaRPr>
              </a:p>
            </p:txBody>
          </p:sp>
          <p:sp>
            <p:nvSpPr>
              <p:cNvPr id="59" name="文本框 10">
                <a:extLst>
                  <a:ext uri="{FF2B5EF4-FFF2-40B4-BE49-F238E27FC236}">
                    <a16:creationId xmlns:a16="http://schemas.microsoft.com/office/drawing/2014/main" id="{B1A7D0AF-8B88-426E-9EB4-F2FC7D18EA24}"/>
                  </a:ext>
                </a:extLst>
              </p:cNvPr>
              <p:cNvSpPr txBox="1"/>
              <p:nvPr/>
            </p:nvSpPr>
            <p:spPr>
              <a:xfrm>
                <a:off x="6875851" y="2143368"/>
                <a:ext cx="184731" cy="523220"/>
              </a:xfrm>
              <a:prstGeom prst="rect">
                <a:avLst/>
              </a:prstGeom>
              <a:noFill/>
            </p:spPr>
            <p:txBody>
              <a:bodyPr wrap="none" rtlCol="0">
                <a:spAutoFit/>
                <a:scene3d>
                  <a:camera prst="orthographicFront"/>
                  <a:lightRig rig="threePt" dir="t"/>
                </a:scene3d>
                <a:sp3d contourW="12700"/>
              </a:bodyPr>
              <a:lstStyle/>
              <a:p>
                <a:endParaRPr lang="zh-CN" altLang="en-US" sz="2800" dirty="0"/>
              </a:p>
            </p:txBody>
          </p:sp>
        </p:grpSp>
        <p:sp>
          <p:nvSpPr>
            <p:cNvPr id="57" name="文本框 12">
              <a:extLst>
                <a:ext uri="{FF2B5EF4-FFF2-40B4-BE49-F238E27FC236}">
                  <a16:creationId xmlns:a16="http://schemas.microsoft.com/office/drawing/2014/main" id="{02B30C0F-4528-4BE5-A776-56C3A9C9A990}"/>
                </a:ext>
              </a:extLst>
            </p:cNvPr>
            <p:cNvSpPr txBox="1"/>
            <p:nvPr/>
          </p:nvSpPr>
          <p:spPr>
            <a:xfrm>
              <a:off x="6629352" y="1760489"/>
              <a:ext cx="1601721" cy="523220"/>
            </a:xfrm>
            <a:prstGeom prst="rect">
              <a:avLst/>
            </a:prstGeom>
            <a:noFill/>
          </p:spPr>
          <p:txBody>
            <a:bodyPr wrap="none" rtlCol="0">
              <a:spAutoFit/>
              <a:scene3d>
                <a:camera prst="orthographicFront"/>
                <a:lightRig rig="threePt" dir="t"/>
              </a:scene3d>
              <a:sp3d contourW="12700"/>
            </a:bodyPr>
            <a:lstStyle/>
            <a:p>
              <a:r>
                <a:rPr lang="en-US" altLang="zh-CN" sz="2800" dirty="0">
                  <a:solidFill>
                    <a:schemeClr val="accent1"/>
                  </a:solidFill>
                </a:rPr>
                <a:t>01.  </a:t>
              </a:r>
              <a:r>
                <a:rPr lang="zh-TW" altLang="en-US" sz="2800" dirty="0">
                  <a:solidFill>
                    <a:schemeClr val="accent1"/>
                  </a:solidFill>
                </a:rPr>
                <a:t>來源</a:t>
              </a:r>
              <a:endParaRPr lang="zh-CN" altLang="en-US" sz="2800" dirty="0">
                <a:solidFill>
                  <a:schemeClr val="accent1"/>
                </a:solidFill>
              </a:endParaRPr>
            </a:p>
          </p:txBody>
        </p:sp>
        <p:sp>
          <p:nvSpPr>
            <p:cNvPr id="46" name="文本框 12">
              <a:extLst>
                <a:ext uri="{FF2B5EF4-FFF2-40B4-BE49-F238E27FC236}">
                  <a16:creationId xmlns:a16="http://schemas.microsoft.com/office/drawing/2014/main" id="{661D5580-12E7-42B5-A002-692260C730F2}"/>
                </a:ext>
              </a:extLst>
            </p:cNvPr>
            <p:cNvSpPr txBox="1"/>
            <p:nvPr/>
          </p:nvSpPr>
          <p:spPr>
            <a:xfrm>
              <a:off x="6629352" y="2492117"/>
              <a:ext cx="2319866" cy="523220"/>
            </a:xfrm>
            <a:prstGeom prst="rect">
              <a:avLst/>
            </a:prstGeom>
            <a:noFill/>
          </p:spPr>
          <p:txBody>
            <a:bodyPr wrap="none" rtlCol="0">
              <a:spAutoFit/>
              <a:scene3d>
                <a:camera prst="orthographicFront"/>
                <a:lightRig rig="threePt" dir="t"/>
              </a:scene3d>
              <a:sp3d contourW="12700"/>
            </a:bodyPr>
            <a:lstStyle/>
            <a:p>
              <a:r>
                <a:rPr lang="en-US" altLang="zh-CN" sz="2800" dirty="0">
                  <a:solidFill>
                    <a:schemeClr val="accent1"/>
                  </a:solidFill>
                </a:rPr>
                <a:t>0</a:t>
              </a:r>
              <a:r>
                <a:rPr lang="en-US" altLang="zh-TW" sz="2800" dirty="0">
                  <a:solidFill>
                    <a:schemeClr val="accent1"/>
                  </a:solidFill>
                </a:rPr>
                <a:t>2</a:t>
              </a:r>
              <a:r>
                <a:rPr lang="en-US" altLang="zh-CN" sz="2800" dirty="0">
                  <a:solidFill>
                    <a:schemeClr val="accent1"/>
                  </a:solidFill>
                </a:rPr>
                <a:t>.  </a:t>
              </a:r>
              <a:r>
                <a:rPr lang="zh-TW" altLang="en-US" sz="2800" dirty="0">
                  <a:solidFill>
                    <a:schemeClr val="accent1"/>
                  </a:solidFill>
                </a:rPr>
                <a:t>傳說故事</a:t>
              </a:r>
              <a:endParaRPr lang="zh-CN" altLang="en-US" sz="2800" dirty="0">
                <a:solidFill>
                  <a:schemeClr val="accent1"/>
                </a:solidFill>
              </a:endParaRPr>
            </a:p>
          </p:txBody>
        </p:sp>
        <p:sp>
          <p:nvSpPr>
            <p:cNvPr id="49" name="文本框 12">
              <a:extLst>
                <a:ext uri="{FF2B5EF4-FFF2-40B4-BE49-F238E27FC236}">
                  <a16:creationId xmlns:a16="http://schemas.microsoft.com/office/drawing/2014/main" id="{FB04A0B1-B3BD-4644-A63C-A2C5D9D37590}"/>
                </a:ext>
              </a:extLst>
            </p:cNvPr>
            <p:cNvSpPr txBox="1"/>
            <p:nvPr/>
          </p:nvSpPr>
          <p:spPr>
            <a:xfrm>
              <a:off x="6666651" y="3252032"/>
              <a:ext cx="4352474" cy="1384995"/>
            </a:xfrm>
            <a:prstGeom prst="rect">
              <a:avLst/>
            </a:prstGeom>
            <a:noFill/>
          </p:spPr>
          <p:txBody>
            <a:bodyPr wrap="none" rtlCol="0">
              <a:spAutoFit/>
              <a:scene3d>
                <a:camera prst="orthographicFront"/>
                <a:lightRig rig="threePt" dir="t"/>
              </a:scene3d>
              <a:sp3d contourW="12700"/>
            </a:bodyPr>
            <a:lstStyle/>
            <a:p>
              <a:r>
                <a:rPr lang="en-US" altLang="zh-TW" sz="2800" dirty="0">
                  <a:solidFill>
                    <a:schemeClr val="accent1"/>
                  </a:solidFill>
                </a:rPr>
                <a:t>03.  </a:t>
              </a:r>
              <a:r>
                <a:rPr lang="zh-TW" altLang="en-US" sz="2800" dirty="0">
                  <a:solidFill>
                    <a:schemeClr val="accent1"/>
                  </a:solidFill>
                </a:rPr>
                <a:t>傳統習俗 </a:t>
              </a:r>
              <a:endParaRPr lang="en-HK" altLang="zh-TW" sz="2800" dirty="0">
                <a:solidFill>
                  <a:schemeClr val="accent1"/>
                </a:solidFill>
              </a:endParaRPr>
            </a:p>
            <a:p>
              <a:r>
                <a:rPr lang="en-HK" altLang="zh-TW" sz="2800" dirty="0">
                  <a:solidFill>
                    <a:schemeClr val="accent1"/>
                  </a:solidFill>
                </a:rPr>
                <a:t>       </a:t>
              </a:r>
              <a:r>
                <a:rPr lang="en-US" altLang="zh-TW" sz="2800" dirty="0">
                  <a:solidFill>
                    <a:schemeClr val="accent1"/>
                  </a:solidFill>
                </a:rPr>
                <a:t>(</a:t>
              </a:r>
              <a:r>
                <a:rPr lang="zh-TW" altLang="en-US" sz="2800" dirty="0">
                  <a:solidFill>
                    <a:schemeClr val="accent1"/>
                  </a:solidFill>
                </a:rPr>
                <a:t>應節食物和慶祝活動</a:t>
              </a:r>
              <a:r>
                <a:rPr lang="en-US" altLang="zh-TW" sz="2800" dirty="0">
                  <a:solidFill>
                    <a:schemeClr val="accent1"/>
                  </a:solidFill>
                </a:rPr>
                <a:t>)</a:t>
              </a:r>
            </a:p>
            <a:p>
              <a:endParaRPr lang="en-HK" altLang="zh-CN" sz="2800" dirty="0">
                <a:solidFill>
                  <a:schemeClr val="accent1"/>
                </a:solidFill>
              </a:endParaRPr>
            </a:p>
          </p:txBody>
        </p:sp>
      </p:grpSp>
      <p:sp>
        <p:nvSpPr>
          <p:cNvPr id="2" name="Rectangle 1">
            <a:extLst>
              <a:ext uri="{FF2B5EF4-FFF2-40B4-BE49-F238E27FC236}">
                <a16:creationId xmlns:a16="http://schemas.microsoft.com/office/drawing/2014/main" id="{991CA2C7-C619-4677-B118-D253F992E197}"/>
              </a:ext>
            </a:extLst>
          </p:cNvPr>
          <p:cNvSpPr/>
          <p:nvPr/>
        </p:nvSpPr>
        <p:spPr>
          <a:xfrm>
            <a:off x="6660323" y="2226981"/>
            <a:ext cx="3284874" cy="584775"/>
          </a:xfrm>
          <a:prstGeom prst="rect">
            <a:avLst/>
          </a:prstGeom>
        </p:spPr>
        <p:txBody>
          <a:bodyPr wrap="none">
            <a:spAutoFit/>
          </a:bodyPr>
          <a:lstStyle/>
          <a:p>
            <a:r>
              <a:rPr lang="zh-TW" altLang="en-US" sz="3200" b="1" u="sng" dirty="0">
                <a:solidFill>
                  <a:schemeClr val="accent1"/>
                </a:solidFill>
              </a:rPr>
              <a:t>甲</a:t>
            </a:r>
            <a:r>
              <a:rPr lang="en-US" altLang="zh-TW" sz="3200" b="1" u="sng" dirty="0">
                <a:solidFill>
                  <a:schemeClr val="accent1"/>
                </a:solidFill>
              </a:rPr>
              <a:t>. </a:t>
            </a:r>
            <a:r>
              <a:rPr lang="zh-TW" altLang="en-US" sz="3200" b="1" u="sng" dirty="0">
                <a:solidFill>
                  <a:schemeClr val="accent1"/>
                </a:solidFill>
              </a:rPr>
              <a:t>辨識中秋節的</a:t>
            </a:r>
            <a:endParaRPr lang="en-HK" sz="3200" b="1" u="sng" dirty="0"/>
          </a:p>
        </p:txBody>
      </p:sp>
      <p:sp>
        <p:nvSpPr>
          <p:cNvPr id="51" name="Rectangle 50">
            <a:extLst>
              <a:ext uri="{FF2B5EF4-FFF2-40B4-BE49-F238E27FC236}">
                <a16:creationId xmlns:a16="http://schemas.microsoft.com/office/drawing/2014/main" id="{A60F5184-7F99-4F7D-BE3E-A25F2BE86501}"/>
              </a:ext>
            </a:extLst>
          </p:cNvPr>
          <p:cNvSpPr/>
          <p:nvPr/>
        </p:nvSpPr>
        <p:spPr>
          <a:xfrm>
            <a:off x="6514846" y="5177562"/>
            <a:ext cx="5336717" cy="584775"/>
          </a:xfrm>
          <a:prstGeom prst="rect">
            <a:avLst/>
          </a:prstGeom>
        </p:spPr>
        <p:txBody>
          <a:bodyPr wrap="none">
            <a:spAutoFit/>
          </a:bodyPr>
          <a:lstStyle/>
          <a:p>
            <a:r>
              <a:rPr lang="zh-TW" altLang="en-US" sz="3200" b="1" u="sng" dirty="0">
                <a:solidFill>
                  <a:schemeClr val="accent1"/>
                </a:solidFill>
              </a:rPr>
              <a:t>乙</a:t>
            </a:r>
            <a:r>
              <a:rPr lang="en-US" altLang="zh-TW" sz="3200" b="1" u="sng" dirty="0">
                <a:solidFill>
                  <a:schemeClr val="accent1"/>
                </a:solidFill>
              </a:rPr>
              <a:t>. </a:t>
            </a:r>
            <a:r>
              <a:rPr lang="zh-TW" altLang="en-US" sz="3200" b="1" u="sng" dirty="0">
                <a:solidFill>
                  <a:schemeClr val="accent1"/>
                </a:solidFill>
              </a:rPr>
              <a:t>認識說明文的特點和結構</a:t>
            </a:r>
            <a:endParaRPr lang="en-HK" sz="3200" b="1" u="sng" dirty="0"/>
          </a:p>
        </p:txBody>
      </p:sp>
    </p:spTree>
    <p:extLst>
      <p:ext uri="{BB962C8B-B14F-4D97-AF65-F5344CB8AC3E}">
        <p14:creationId xmlns:p14="http://schemas.microsoft.com/office/powerpoint/2010/main" val="4114834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4" grpId="0"/>
      <p:bldP spid="2" grpId="0"/>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rot="1800000">
            <a:off x="1551710" y="5436749"/>
            <a:ext cx="12117185" cy="3063849"/>
          </a:xfrm>
          <a:custGeom>
            <a:avLst/>
            <a:gdLst>
              <a:gd name="connsiteX0" fmla="*/ 0 w 13677900"/>
              <a:gd name="connsiteY0" fmla="*/ 0 h 3048729"/>
              <a:gd name="connsiteX1" fmla="*/ 13677900 w 13677900"/>
              <a:gd name="connsiteY1" fmla="*/ 0 h 3048729"/>
              <a:gd name="connsiteX2" fmla="*/ 13677900 w 13677900"/>
              <a:gd name="connsiteY2" fmla="*/ 3048729 h 3048729"/>
              <a:gd name="connsiteX3" fmla="*/ 0 w 13677900"/>
              <a:gd name="connsiteY3" fmla="*/ 3048729 h 3048729"/>
              <a:gd name="connsiteX4" fmla="*/ 0 w 13677900"/>
              <a:gd name="connsiteY4" fmla="*/ 0 h 3048729"/>
              <a:gd name="connsiteX0" fmla="*/ 0 w 13677900"/>
              <a:gd name="connsiteY0" fmla="*/ 0 h 3048729"/>
              <a:gd name="connsiteX1" fmla="*/ 3129502 w 13677900"/>
              <a:gd name="connsiteY1" fmla="*/ 8230 h 3048729"/>
              <a:gd name="connsiteX2" fmla="*/ 13677900 w 13677900"/>
              <a:gd name="connsiteY2" fmla="*/ 0 h 3048729"/>
              <a:gd name="connsiteX3" fmla="*/ 13677900 w 13677900"/>
              <a:gd name="connsiteY3" fmla="*/ 3048729 h 3048729"/>
              <a:gd name="connsiteX4" fmla="*/ 0 w 13677900"/>
              <a:gd name="connsiteY4" fmla="*/ 3048729 h 3048729"/>
              <a:gd name="connsiteX5" fmla="*/ 0 w 13677900"/>
              <a:gd name="connsiteY5" fmla="*/ 0 h 3048729"/>
              <a:gd name="connsiteX0" fmla="*/ 0 w 13677900"/>
              <a:gd name="connsiteY0" fmla="*/ 0 h 3063849"/>
              <a:gd name="connsiteX1" fmla="*/ 3129502 w 13677900"/>
              <a:gd name="connsiteY1" fmla="*/ 8230 h 3063849"/>
              <a:gd name="connsiteX2" fmla="*/ 13677900 w 13677900"/>
              <a:gd name="connsiteY2" fmla="*/ 0 h 3063849"/>
              <a:gd name="connsiteX3" fmla="*/ 13677900 w 13677900"/>
              <a:gd name="connsiteY3" fmla="*/ 3048729 h 3063849"/>
              <a:gd name="connsiteX4" fmla="*/ 1560715 w 13677900"/>
              <a:gd name="connsiteY4" fmla="*/ 3063849 h 3063849"/>
              <a:gd name="connsiteX5" fmla="*/ 0 w 13677900"/>
              <a:gd name="connsiteY5" fmla="*/ 3048729 h 3063849"/>
              <a:gd name="connsiteX6" fmla="*/ 0 w 13677900"/>
              <a:gd name="connsiteY6" fmla="*/ 0 h 3063849"/>
              <a:gd name="connsiteX0" fmla="*/ 0 w 13677900"/>
              <a:gd name="connsiteY0" fmla="*/ 0 h 3063849"/>
              <a:gd name="connsiteX1" fmla="*/ 3129502 w 13677900"/>
              <a:gd name="connsiteY1" fmla="*/ 8230 h 3063849"/>
              <a:gd name="connsiteX2" fmla="*/ 13677900 w 13677900"/>
              <a:gd name="connsiteY2" fmla="*/ 0 h 3063849"/>
              <a:gd name="connsiteX3" fmla="*/ 13677900 w 13677900"/>
              <a:gd name="connsiteY3" fmla="*/ 3048729 h 3063849"/>
              <a:gd name="connsiteX4" fmla="*/ 1560715 w 13677900"/>
              <a:gd name="connsiteY4" fmla="*/ 3063849 h 3063849"/>
              <a:gd name="connsiteX5" fmla="*/ 0 w 13677900"/>
              <a:gd name="connsiteY5" fmla="*/ 0 h 3063849"/>
              <a:gd name="connsiteX0" fmla="*/ 0 w 12117185"/>
              <a:gd name="connsiteY0" fmla="*/ 3063849 h 3063849"/>
              <a:gd name="connsiteX1" fmla="*/ 1568787 w 12117185"/>
              <a:gd name="connsiteY1" fmla="*/ 8230 h 3063849"/>
              <a:gd name="connsiteX2" fmla="*/ 12117185 w 12117185"/>
              <a:gd name="connsiteY2" fmla="*/ 0 h 3063849"/>
              <a:gd name="connsiteX3" fmla="*/ 12117185 w 12117185"/>
              <a:gd name="connsiteY3" fmla="*/ 3048729 h 3063849"/>
              <a:gd name="connsiteX4" fmla="*/ 0 w 12117185"/>
              <a:gd name="connsiteY4" fmla="*/ 3063849 h 3063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7185" h="3063849">
                <a:moveTo>
                  <a:pt x="0" y="3063849"/>
                </a:moveTo>
                <a:lnTo>
                  <a:pt x="1568787" y="8230"/>
                </a:lnTo>
                <a:lnTo>
                  <a:pt x="12117185" y="0"/>
                </a:lnTo>
                <a:lnTo>
                  <a:pt x="12117185" y="3048729"/>
                </a:lnTo>
                <a:lnTo>
                  <a:pt x="0" y="3063849"/>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1" name="矩形 20"/>
          <p:cNvSpPr/>
          <p:nvPr/>
        </p:nvSpPr>
        <p:spPr>
          <a:xfrm rot="1800000">
            <a:off x="4639588" y="5447010"/>
            <a:ext cx="12058463" cy="3060732"/>
          </a:xfrm>
          <a:custGeom>
            <a:avLst/>
            <a:gdLst>
              <a:gd name="connsiteX0" fmla="*/ 0 w 13677900"/>
              <a:gd name="connsiteY0" fmla="*/ 0 h 3048729"/>
              <a:gd name="connsiteX1" fmla="*/ 13677900 w 13677900"/>
              <a:gd name="connsiteY1" fmla="*/ 0 h 3048729"/>
              <a:gd name="connsiteX2" fmla="*/ 13677900 w 13677900"/>
              <a:gd name="connsiteY2" fmla="*/ 3048729 h 3048729"/>
              <a:gd name="connsiteX3" fmla="*/ 0 w 13677900"/>
              <a:gd name="connsiteY3" fmla="*/ 3048729 h 3048729"/>
              <a:gd name="connsiteX4" fmla="*/ 0 w 13677900"/>
              <a:gd name="connsiteY4" fmla="*/ 0 h 3048729"/>
              <a:gd name="connsiteX0" fmla="*/ 0 w 13677900"/>
              <a:gd name="connsiteY0" fmla="*/ 5344 h 3054073"/>
              <a:gd name="connsiteX1" fmla="*/ 3108945 w 13677900"/>
              <a:gd name="connsiteY1" fmla="*/ 0 h 3054073"/>
              <a:gd name="connsiteX2" fmla="*/ 13677900 w 13677900"/>
              <a:gd name="connsiteY2" fmla="*/ 5344 h 3054073"/>
              <a:gd name="connsiteX3" fmla="*/ 13677900 w 13677900"/>
              <a:gd name="connsiteY3" fmla="*/ 3054073 h 3054073"/>
              <a:gd name="connsiteX4" fmla="*/ 0 w 13677900"/>
              <a:gd name="connsiteY4" fmla="*/ 3054073 h 3054073"/>
              <a:gd name="connsiteX5" fmla="*/ 0 w 13677900"/>
              <a:gd name="connsiteY5" fmla="*/ 5344 h 3054073"/>
              <a:gd name="connsiteX0" fmla="*/ 0 w 13677900"/>
              <a:gd name="connsiteY0" fmla="*/ 5344 h 3060732"/>
              <a:gd name="connsiteX1" fmla="*/ 3108945 w 13677900"/>
              <a:gd name="connsiteY1" fmla="*/ 0 h 3060732"/>
              <a:gd name="connsiteX2" fmla="*/ 13677900 w 13677900"/>
              <a:gd name="connsiteY2" fmla="*/ 5344 h 3060732"/>
              <a:gd name="connsiteX3" fmla="*/ 13677900 w 13677900"/>
              <a:gd name="connsiteY3" fmla="*/ 3054073 h 3060732"/>
              <a:gd name="connsiteX4" fmla="*/ 1619437 w 13677900"/>
              <a:gd name="connsiteY4" fmla="*/ 3060732 h 3060732"/>
              <a:gd name="connsiteX5" fmla="*/ 0 w 13677900"/>
              <a:gd name="connsiteY5" fmla="*/ 3054073 h 3060732"/>
              <a:gd name="connsiteX6" fmla="*/ 0 w 13677900"/>
              <a:gd name="connsiteY6" fmla="*/ 5344 h 3060732"/>
              <a:gd name="connsiteX0" fmla="*/ 0 w 13677900"/>
              <a:gd name="connsiteY0" fmla="*/ 5344 h 3060732"/>
              <a:gd name="connsiteX1" fmla="*/ 3108945 w 13677900"/>
              <a:gd name="connsiteY1" fmla="*/ 0 h 3060732"/>
              <a:gd name="connsiteX2" fmla="*/ 13677900 w 13677900"/>
              <a:gd name="connsiteY2" fmla="*/ 5344 h 3060732"/>
              <a:gd name="connsiteX3" fmla="*/ 13677900 w 13677900"/>
              <a:gd name="connsiteY3" fmla="*/ 3054073 h 3060732"/>
              <a:gd name="connsiteX4" fmla="*/ 1619437 w 13677900"/>
              <a:gd name="connsiteY4" fmla="*/ 3060732 h 3060732"/>
              <a:gd name="connsiteX5" fmla="*/ 0 w 13677900"/>
              <a:gd name="connsiteY5" fmla="*/ 5344 h 3060732"/>
              <a:gd name="connsiteX0" fmla="*/ 0 w 12058463"/>
              <a:gd name="connsiteY0" fmla="*/ 3060732 h 3060732"/>
              <a:gd name="connsiteX1" fmla="*/ 1489508 w 12058463"/>
              <a:gd name="connsiteY1" fmla="*/ 0 h 3060732"/>
              <a:gd name="connsiteX2" fmla="*/ 12058463 w 12058463"/>
              <a:gd name="connsiteY2" fmla="*/ 5344 h 3060732"/>
              <a:gd name="connsiteX3" fmla="*/ 12058463 w 12058463"/>
              <a:gd name="connsiteY3" fmla="*/ 3054073 h 3060732"/>
              <a:gd name="connsiteX4" fmla="*/ 0 w 12058463"/>
              <a:gd name="connsiteY4" fmla="*/ 3060732 h 3060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8463" h="3060732">
                <a:moveTo>
                  <a:pt x="0" y="3060732"/>
                </a:moveTo>
                <a:lnTo>
                  <a:pt x="1489508" y="0"/>
                </a:lnTo>
                <a:lnTo>
                  <a:pt x="12058463" y="5344"/>
                </a:lnTo>
                <a:lnTo>
                  <a:pt x="12058463" y="3054073"/>
                </a:lnTo>
                <a:lnTo>
                  <a:pt x="0" y="3060732"/>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ea typeface="微软雅黑"/>
              <a:cs typeface="+mn-cs"/>
            </a:endParaRPr>
          </a:p>
        </p:txBody>
      </p:sp>
      <p:sp>
        <p:nvSpPr>
          <p:cNvPr id="22" name="矩形 21"/>
          <p:cNvSpPr/>
          <p:nvPr/>
        </p:nvSpPr>
        <p:spPr>
          <a:xfrm rot="1800000">
            <a:off x="7682357" y="5439116"/>
            <a:ext cx="12068005" cy="3071749"/>
          </a:xfrm>
          <a:custGeom>
            <a:avLst/>
            <a:gdLst>
              <a:gd name="connsiteX0" fmla="*/ 0 w 13677900"/>
              <a:gd name="connsiteY0" fmla="*/ 0 h 3048729"/>
              <a:gd name="connsiteX1" fmla="*/ 13677900 w 13677900"/>
              <a:gd name="connsiteY1" fmla="*/ 0 h 3048729"/>
              <a:gd name="connsiteX2" fmla="*/ 13677900 w 13677900"/>
              <a:gd name="connsiteY2" fmla="*/ 3048729 h 3048729"/>
              <a:gd name="connsiteX3" fmla="*/ 0 w 13677900"/>
              <a:gd name="connsiteY3" fmla="*/ 3048729 h 3048729"/>
              <a:gd name="connsiteX4" fmla="*/ 0 w 13677900"/>
              <a:gd name="connsiteY4" fmla="*/ 0 h 3048729"/>
              <a:gd name="connsiteX0" fmla="*/ 0 w 13677900"/>
              <a:gd name="connsiteY0" fmla="*/ 10853 h 3059582"/>
              <a:gd name="connsiteX1" fmla="*/ 3118486 w 13677900"/>
              <a:gd name="connsiteY1" fmla="*/ 0 h 3059582"/>
              <a:gd name="connsiteX2" fmla="*/ 13677900 w 13677900"/>
              <a:gd name="connsiteY2" fmla="*/ 10853 h 3059582"/>
              <a:gd name="connsiteX3" fmla="*/ 13677900 w 13677900"/>
              <a:gd name="connsiteY3" fmla="*/ 3059582 h 3059582"/>
              <a:gd name="connsiteX4" fmla="*/ 0 w 13677900"/>
              <a:gd name="connsiteY4" fmla="*/ 3059582 h 3059582"/>
              <a:gd name="connsiteX5" fmla="*/ 0 w 13677900"/>
              <a:gd name="connsiteY5" fmla="*/ 10853 h 3059582"/>
              <a:gd name="connsiteX0" fmla="*/ 0 w 13677900"/>
              <a:gd name="connsiteY0" fmla="*/ 10853 h 3071749"/>
              <a:gd name="connsiteX1" fmla="*/ 3118486 w 13677900"/>
              <a:gd name="connsiteY1" fmla="*/ 0 h 3071749"/>
              <a:gd name="connsiteX2" fmla="*/ 13677900 w 13677900"/>
              <a:gd name="connsiteY2" fmla="*/ 10853 h 3071749"/>
              <a:gd name="connsiteX3" fmla="*/ 13677900 w 13677900"/>
              <a:gd name="connsiteY3" fmla="*/ 3059582 h 3071749"/>
              <a:gd name="connsiteX4" fmla="*/ 1609895 w 13677900"/>
              <a:gd name="connsiteY4" fmla="*/ 3071749 h 3071749"/>
              <a:gd name="connsiteX5" fmla="*/ 0 w 13677900"/>
              <a:gd name="connsiteY5" fmla="*/ 3059582 h 3071749"/>
              <a:gd name="connsiteX6" fmla="*/ 0 w 13677900"/>
              <a:gd name="connsiteY6" fmla="*/ 10853 h 3071749"/>
              <a:gd name="connsiteX0" fmla="*/ 0 w 13677900"/>
              <a:gd name="connsiteY0" fmla="*/ 3059582 h 3071749"/>
              <a:gd name="connsiteX1" fmla="*/ 3118486 w 13677900"/>
              <a:gd name="connsiteY1" fmla="*/ 0 h 3071749"/>
              <a:gd name="connsiteX2" fmla="*/ 13677900 w 13677900"/>
              <a:gd name="connsiteY2" fmla="*/ 10853 h 3071749"/>
              <a:gd name="connsiteX3" fmla="*/ 13677900 w 13677900"/>
              <a:gd name="connsiteY3" fmla="*/ 3059582 h 3071749"/>
              <a:gd name="connsiteX4" fmla="*/ 1609895 w 13677900"/>
              <a:gd name="connsiteY4" fmla="*/ 3071749 h 3071749"/>
              <a:gd name="connsiteX5" fmla="*/ 0 w 13677900"/>
              <a:gd name="connsiteY5" fmla="*/ 3059582 h 3071749"/>
              <a:gd name="connsiteX0" fmla="*/ 0 w 12068005"/>
              <a:gd name="connsiteY0" fmla="*/ 3071749 h 3071749"/>
              <a:gd name="connsiteX1" fmla="*/ 1508591 w 12068005"/>
              <a:gd name="connsiteY1" fmla="*/ 0 h 3071749"/>
              <a:gd name="connsiteX2" fmla="*/ 12068005 w 12068005"/>
              <a:gd name="connsiteY2" fmla="*/ 10853 h 3071749"/>
              <a:gd name="connsiteX3" fmla="*/ 12068005 w 12068005"/>
              <a:gd name="connsiteY3" fmla="*/ 3059582 h 3071749"/>
              <a:gd name="connsiteX4" fmla="*/ 0 w 12068005"/>
              <a:gd name="connsiteY4" fmla="*/ 3071749 h 307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8005" h="3071749">
                <a:moveTo>
                  <a:pt x="0" y="3071749"/>
                </a:moveTo>
                <a:lnTo>
                  <a:pt x="1508591" y="0"/>
                </a:lnTo>
                <a:lnTo>
                  <a:pt x="12068005" y="10853"/>
                </a:lnTo>
                <a:lnTo>
                  <a:pt x="12068005" y="3059582"/>
                </a:lnTo>
                <a:lnTo>
                  <a:pt x="0" y="3071749"/>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3" name="f252ea92-df7e-4735-8996-cd9a29b3e00a">
            <a:extLst>
              <a:ext uri="{FF2B5EF4-FFF2-40B4-BE49-F238E27FC236}">
                <a16:creationId xmlns:a16="http://schemas.microsoft.com/office/drawing/2014/main" id="{1DEE6520-BD0F-42CB-8252-F656C53D3B42}"/>
              </a:ext>
            </a:extLst>
          </p:cNvPr>
          <p:cNvGrpSpPr>
            <a:grpSpLocks noChangeAspect="1"/>
          </p:cNvGrpSpPr>
          <p:nvPr/>
        </p:nvGrpSpPr>
        <p:grpSpPr>
          <a:xfrm>
            <a:off x="1798104" y="1138918"/>
            <a:ext cx="8910691" cy="2367446"/>
            <a:chOff x="2273185" y="3574229"/>
            <a:chExt cx="7965139" cy="2116225"/>
          </a:xfrm>
        </p:grpSpPr>
        <p:cxnSp>
          <p:nvCxnSpPr>
            <p:cNvPr id="5" name="Straight Connector 10"/>
            <p:cNvCxnSpPr/>
            <p:nvPr/>
          </p:nvCxnSpPr>
          <p:spPr>
            <a:xfrm>
              <a:off x="2273185" y="3574229"/>
              <a:ext cx="7965139"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Rectangle 11"/>
            <p:cNvSpPr/>
            <p:nvPr/>
          </p:nvSpPr>
          <p:spPr>
            <a:xfrm>
              <a:off x="2396539" y="3986905"/>
              <a:ext cx="2561940" cy="17035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432000" rtlCol="0" anchor="b"/>
            <a:lstStyle/>
            <a:p>
              <a:pPr algn="ctr"/>
              <a:r>
                <a:rPr lang="en-US" altLang="zh-TW" sz="3200" b="1" dirty="0">
                  <a:cs typeface="+mn-ea"/>
                  <a:sym typeface="+mn-lt"/>
                </a:rPr>
                <a:t>1. </a:t>
              </a:r>
            </a:p>
            <a:p>
              <a:pPr algn="ctr"/>
              <a:r>
                <a:rPr lang="zh-TW" altLang="en-US" sz="3200" b="1" dirty="0">
                  <a:cs typeface="+mn-ea"/>
                  <a:sym typeface="+mn-lt"/>
                </a:rPr>
                <a:t>何時是中秋節</a:t>
              </a:r>
              <a:r>
                <a:rPr lang="en-US" altLang="zh-TW" sz="3200" b="1" dirty="0">
                  <a:cs typeface="+mn-ea"/>
                  <a:sym typeface="+mn-lt"/>
                </a:rPr>
                <a:t>?</a:t>
              </a:r>
              <a:endParaRPr lang="en-US" sz="3200" b="1" dirty="0">
                <a:cs typeface="+mn-ea"/>
                <a:sym typeface="+mn-lt"/>
              </a:endParaRPr>
            </a:p>
          </p:txBody>
        </p:sp>
        <p:sp>
          <p:nvSpPr>
            <p:cNvPr id="12" name="Rectangle 8"/>
            <p:cNvSpPr/>
            <p:nvPr/>
          </p:nvSpPr>
          <p:spPr>
            <a:xfrm>
              <a:off x="9468895" y="4297312"/>
              <a:ext cx="769429" cy="502116"/>
            </a:xfrm>
            <a:custGeom>
              <a:avLst/>
              <a:gdLst>
                <a:gd name="connsiteX0" fmla="*/ 6350 w 338138"/>
                <a:gd name="connsiteY0" fmla="*/ 196850 h 220663"/>
                <a:gd name="connsiteX1" fmla="*/ 6350 w 338138"/>
                <a:gd name="connsiteY1" fmla="*/ 203654 h 220663"/>
                <a:gd name="connsiteX2" fmla="*/ 115798 w 338138"/>
                <a:gd name="connsiteY2" fmla="*/ 203654 h 220663"/>
                <a:gd name="connsiteX3" fmla="*/ 118435 w 338138"/>
                <a:gd name="connsiteY3" fmla="*/ 206375 h 220663"/>
                <a:gd name="connsiteX4" fmla="*/ 115798 w 338138"/>
                <a:gd name="connsiteY4" fmla="*/ 209097 h 220663"/>
                <a:gd name="connsiteX5" fmla="*/ 6350 w 338138"/>
                <a:gd name="connsiteY5" fmla="*/ 209097 h 220663"/>
                <a:gd name="connsiteX6" fmla="*/ 6350 w 338138"/>
                <a:gd name="connsiteY6" fmla="*/ 211818 h 220663"/>
                <a:gd name="connsiteX7" fmla="*/ 10306 w 338138"/>
                <a:gd name="connsiteY7" fmla="*/ 215900 h 220663"/>
                <a:gd name="connsiteX8" fmla="*/ 329419 w 338138"/>
                <a:gd name="connsiteY8" fmla="*/ 215900 h 220663"/>
                <a:gd name="connsiteX9" fmla="*/ 333375 w 338138"/>
                <a:gd name="connsiteY9" fmla="*/ 211818 h 220663"/>
                <a:gd name="connsiteX10" fmla="*/ 333375 w 338138"/>
                <a:gd name="connsiteY10" fmla="*/ 196850 h 220663"/>
                <a:gd name="connsiteX11" fmla="*/ 6350 w 338138"/>
                <a:gd name="connsiteY11" fmla="*/ 196850 h 220663"/>
                <a:gd name="connsiteX12" fmla="*/ 25400 w 338138"/>
                <a:gd name="connsiteY12" fmla="*/ 176212 h 220663"/>
                <a:gd name="connsiteX13" fmla="*/ 25400 w 338138"/>
                <a:gd name="connsiteY13" fmla="*/ 190500 h 220663"/>
                <a:gd name="connsiteX14" fmla="*/ 312738 w 338138"/>
                <a:gd name="connsiteY14" fmla="*/ 190500 h 220663"/>
                <a:gd name="connsiteX15" fmla="*/ 312738 w 338138"/>
                <a:gd name="connsiteY15" fmla="*/ 176212 h 220663"/>
                <a:gd name="connsiteX16" fmla="*/ 91503 w 338138"/>
                <a:gd name="connsiteY16" fmla="*/ 28320 h 220663"/>
                <a:gd name="connsiteX17" fmla="*/ 95504 w 338138"/>
                <a:gd name="connsiteY17" fmla="*/ 28320 h 220663"/>
                <a:gd name="connsiteX18" fmla="*/ 95504 w 338138"/>
                <a:gd name="connsiteY18" fmla="*/ 32321 h 220663"/>
                <a:gd name="connsiteX19" fmla="*/ 35496 w 338138"/>
                <a:gd name="connsiteY19" fmla="*/ 92328 h 220663"/>
                <a:gd name="connsiteX20" fmla="*/ 32829 w 338138"/>
                <a:gd name="connsiteY20" fmla="*/ 93662 h 220663"/>
                <a:gd name="connsiteX21" fmla="*/ 30162 w 338138"/>
                <a:gd name="connsiteY21" fmla="*/ 92328 h 220663"/>
                <a:gd name="connsiteX22" fmla="*/ 30162 w 338138"/>
                <a:gd name="connsiteY22" fmla="*/ 88328 h 220663"/>
                <a:gd name="connsiteX23" fmla="*/ 91503 w 338138"/>
                <a:gd name="connsiteY23" fmla="*/ 28320 h 220663"/>
                <a:gd name="connsiteX24" fmla="*/ 56621 w 338138"/>
                <a:gd name="connsiteY24" fmla="*/ 28310 h 220663"/>
                <a:gd name="connsiteX25" fmla="*/ 60589 w 338138"/>
                <a:gd name="connsiteY25" fmla="*/ 28310 h 220663"/>
                <a:gd name="connsiteX26" fmla="*/ 60589 w 338138"/>
                <a:gd name="connsiteY26" fmla="*/ 32278 h 220663"/>
                <a:gd name="connsiteX27" fmla="*/ 35454 w 338138"/>
                <a:gd name="connsiteY27" fmla="*/ 57414 h 220663"/>
                <a:gd name="connsiteX28" fmla="*/ 32808 w 338138"/>
                <a:gd name="connsiteY28" fmla="*/ 58737 h 220663"/>
                <a:gd name="connsiteX29" fmla="*/ 30162 w 338138"/>
                <a:gd name="connsiteY29" fmla="*/ 57414 h 220663"/>
                <a:gd name="connsiteX30" fmla="*/ 30162 w 338138"/>
                <a:gd name="connsiteY30" fmla="*/ 53445 h 220663"/>
                <a:gd name="connsiteX31" fmla="*/ 56621 w 338138"/>
                <a:gd name="connsiteY31" fmla="*/ 28310 h 220663"/>
                <a:gd name="connsiteX32" fmla="*/ 126415 w 338138"/>
                <a:gd name="connsiteY32" fmla="*/ 28303 h 220663"/>
                <a:gd name="connsiteX33" fmla="*/ 130425 w 338138"/>
                <a:gd name="connsiteY33" fmla="*/ 28303 h 220663"/>
                <a:gd name="connsiteX34" fmla="*/ 130425 w 338138"/>
                <a:gd name="connsiteY34" fmla="*/ 32251 h 220663"/>
                <a:gd name="connsiteX35" fmla="*/ 35510 w 338138"/>
                <a:gd name="connsiteY35" fmla="*/ 125684 h 220663"/>
                <a:gd name="connsiteX36" fmla="*/ 32836 w 338138"/>
                <a:gd name="connsiteY36" fmla="*/ 127000 h 220663"/>
                <a:gd name="connsiteX37" fmla="*/ 30162 w 338138"/>
                <a:gd name="connsiteY37" fmla="*/ 125684 h 220663"/>
                <a:gd name="connsiteX38" fmla="*/ 30162 w 338138"/>
                <a:gd name="connsiteY38" fmla="*/ 121736 h 220663"/>
                <a:gd name="connsiteX39" fmla="*/ 126415 w 338138"/>
                <a:gd name="connsiteY39" fmla="*/ 28303 h 220663"/>
                <a:gd name="connsiteX40" fmla="*/ 25400 w 338138"/>
                <a:gd name="connsiteY40" fmla="*/ 19050 h 220663"/>
                <a:gd name="connsiteX41" fmla="*/ 25400 w 338138"/>
                <a:gd name="connsiteY41" fmla="*/ 169863 h 220663"/>
                <a:gd name="connsiteX42" fmla="*/ 312738 w 338138"/>
                <a:gd name="connsiteY42" fmla="*/ 169863 h 220663"/>
                <a:gd name="connsiteX43" fmla="*/ 312738 w 338138"/>
                <a:gd name="connsiteY43" fmla="*/ 160602 h 220663"/>
                <a:gd name="connsiteX44" fmla="*/ 265288 w 338138"/>
                <a:gd name="connsiteY44" fmla="*/ 160602 h 220663"/>
                <a:gd name="connsiteX45" fmla="*/ 262652 w 338138"/>
                <a:gd name="connsiteY45" fmla="*/ 157956 h 220663"/>
                <a:gd name="connsiteX46" fmla="*/ 265288 w 338138"/>
                <a:gd name="connsiteY46" fmla="*/ 153988 h 220663"/>
                <a:gd name="connsiteX47" fmla="*/ 312738 w 338138"/>
                <a:gd name="connsiteY47" fmla="*/ 153988 h 220663"/>
                <a:gd name="connsiteX48" fmla="*/ 312738 w 338138"/>
                <a:gd name="connsiteY48" fmla="*/ 146050 h 220663"/>
                <a:gd name="connsiteX49" fmla="*/ 233654 w 338138"/>
                <a:gd name="connsiteY49" fmla="*/ 146050 h 220663"/>
                <a:gd name="connsiteX50" fmla="*/ 231018 w 338138"/>
                <a:gd name="connsiteY50" fmla="*/ 143404 h 220663"/>
                <a:gd name="connsiteX51" fmla="*/ 233654 w 338138"/>
                <a:gd name="connsiteY51" fmla="*/ 139436 h 220663"/>
                <a:gd name="connsiteX52" fmla="*/ 312738 w 338138"/>
                <a:gd name="connsiteY52" fmla="*/ 139436 h 220663"/>
                <a:gd name="connsiteX53" fmla="*/ 312738 w 338138"/>
                <a:gd name="connsiteY53" fmla="*/ 19050 h 220663"/>
                <a:gd name="connsiteX54" fmla="*/ 25400 w 338138"/>
                <a:gd name="connsiteY54" fmla="*/ 19050 h 220663"/>
                <a:gd name="connsiteX55" fmla="*/ 35945 w 338138"/>
                <a:gd name="connsiteY55" fmla="*/ 4762 h 220663"/>
                <a:gd name="connsiteX56" fmla="*/ 25400 w 338138"/>
                <a:gd name="connsiteY56" fmla="*/ 14287 h 220663"/>
                <a:gd name="connsiteX57" fmla="*/ 312738 w 338138"/>
                <a:gd name="connsiteY57" fmla="*/ 14287 h 220663"/>
                <a:gd name="connsiteX58" fmla="*/ 302194 w 338138"/>
                <a:gd name="connsiteY58" fmla="*/ 4762 h 220663"/>
                <a:gd name="connsiteX59" fmla="*/ 35945 w 338138"/>
                <a:gd name="connsiteY59" fmla="*/ 4762 h 220663"/>
                <a:gd name="connsiteX60" fmla="*/ 35663 w 338138"/>
                <a:gd name="connsiteY60" fmla="*/ 0 h 220663"/>
                <a:gd name="connsiteX61" fmla="*/ 302475 w 338138"/>
                <a:gd name="connsiteY61" fmla="*/ 0 h 220663"/>
                <a:gd name="connsiteX62" fmla="*/ 318325 w 338138"/>
                <a:gd name="connsiteY62" fmla="*/ 15761 h 220663"/>
                <a:gd name="connsiteX63" fmla="*/ 318325 w 338138"/>
                <a:gd name="connsiteY63" fmla="*/ 190453 h 220663"/>
                <a:gd name="connsiteX64" fmla="*/ 335497 w 338138"/>
                <a:gd name="connsiteY64" fmla="*/ 190453 h 220663"/>
                <a:gd name="connsiteX65" fmla="*/ 338138 w 338138"/>
                <a:gd name="connsiteY65" fmla="*/ 194393 h 220663"/>
                <a:gd name="connsiteX66" fmla="*/ 338138 w 338138"/>
                <a:gd name="connsiteY66" fmla="*/ 211469 h 220663"/>
                <a:gd name="connsiteX67" fmla="*/ 328892 w 338138"/>
                <a:gd name="connsiteY67" fmla="*/ 220663 h 220663"/>
                <a:gd name="connsiteX68" fmla="*/ 9246 w 338138"/>
                <a:gd name="connsiteY68" fmla="*/ 220663 h 220663"/>
                <a:gd name="connsiteX69" fmla="*/ 0 w 338138"/>
                <a:gd name="connsiteY69" fmla="*/ 211469 h 220663"/>
                <a:gd name="connsiteX70" fmla="*/ 0 w 338138"/>
                <a:gd name="connsiteY70" fmla="*/ 194393 h 220663"/>
                <a:gd name="connsiteX71" fmla="*/ 2641 w 338138"/>
                <a:gd name="connsiteY71" fmla="*/ 190453 h 220663"/>
                <a:gd name="connsiteX72" fmla="*/ 19813 w 338138"/>
                <a:gd name="connsiteY72" fmla="*/ 190453 h 220663"/>
                <a:gd name="connsiteX73" fmla="*/ 19813 w 338138"/>
                <a:gd name="connsiteY73" fmla="*/ 15761 h 220663"/>
                <a:gd name="connsiteX74" fmla="*/ 35663 w 338138"/>
                <a:gd name="connsiteY74" fmla="*/ 0 h 22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38138" h="220663">
                  <a:moveTo>
                    <a:pt x="6350" y="196850"/>
                  </a:moveTo>
                  <a:cubicBezTo>
                    <a:pt x="6350" y="196850"/>
                    <a:pt x="6350" y="196850"/>
                    <a:pt x="6350" y="203654"/>
                  </a:cubicBezTo>
                  <a:cubicBezTo>
                    <a:pt x="6350" y="203654"/>
                    <a:pt x="6350" y="203654"/>
                    <a:pt x="115798" y="203654"/>
                  </a:cubicBezTo>
                  <a:cubicBezTo>
                    <a:pt x="117117" y="203654"/>
                    <a:pt x="118435" y="205015"/>
                    <a:pt x="118435" y="206375"/>
                  </a:cubicBezTo>
                  <a:cubicBezTo>
                    <a:pt x="118435" y="207736"/>
                    <a:pt x="117117" y="209097"/>
                    <a:pt x="115798" y="209097"/>
                  </a:cubicBezTo>
                  <a:cubicBezTo>
                    <a:pt x="115798" y="209097"/>
                    <a:pt x="115798" y="209097"/>
                    <a:pt x="6350" y="209097"/>
                  </a:cubicBezTo>
                  <a:cubicBezTo>
                    <a:pt x="6350" y="209097"/>
                    <a:pt x="6350" y="209097"/>
                    <a:pt x="6350" y="211818"/>
                  </a:cubicBezTo>
                  <a:cubicBezTo>
                    <a:pt x="6350" y="213179"/>
                    <a:pt x="8988" y="215900"/>
                    <a:pt x="10306" y="215900"/>
                  </a:cubicBezTo>
                  <a:cubicBezTo>
                    <a:pt x="10306" y="215900"/>
                    <a:pt x="10306" y="215900"/>
                    <a:pt x="329419" y="215900"/>
                  </a:cubicBezTo>
                  <a:cubicBezTo>
                    <a:pt x="330738" y="215900"/>
                    <a:pt x="333375" y="213179"/>
                    <a:pt x="333375" y="211818"/>
                  </a:cubicBezTo>
                  <a:lnTo>
                    <a:pt x="333375" y="196850"/>
                  </a:lnTo>
                  <a:cubicBezTo>
                    <a:pt x="333375" y="196850"/>
                    <a:pt x="333375" y="196850"/>
                    <a:pt x="6350" y="196850"/>
                  </a:cubicBezTo>
                  <a:close/>
                  <a:moveTo>
                    <a:pt x="25400" y="176212"/>
                  </a:moveTo>
                  <a:lnTo>
                    <a:pt x="25400" y="190500"/>
                  </a:lnTo>
                  <a:lnTo>
                    <a:pt x="312738" y="190500"/>
                  </a:lnTo>
                  <a:lnTo>
                    <a:pt x="312738" y="176212"/>
                  </a:lnTo>
                  <a:close/>
                  <a:moveTo>
                    <a:pt x="91503" y="28320"/>
                  </a:moveTo>
                  <a:cubicBezTo>
                    <a:pt x="92837" y="26987"/>
                    <a:pt x="94170" y="26987"/>
                    <a:pt x="95504" y="28320"/>
                  </a:cubicBezTo>
                  <a:cubicBezTo>
                    <a:pt x="96837" y="28320"/>
                    <a:pt x="96837" y="30987"/>
                    <a:pt x="95504" y="32321"/>
                  </a:cubicBezTo>
                  <a:cubicBezTo>
                    <a:pt x="95504" y="32321"/>
                    <a:pt x="95504" y="32321"/>
                    <a:pt x="35496" y="92328"/>
                  </a:cubicBezTo>
                  <a:cubicBezTo>
                    <a:pt x="34163" y="93662"/>
                    <a:pt x="34163" y="93662"/>
                    <a:pt x="32829" y="93662"/>
                  </a:cubicBezTo>
                  <a:cubicBezTo>
                    <a:pt x="31496" y="93662"/>
                    <a:pt x="31496" y="93662"/>
                    <a:pt x="30162" y="92328"/>
                  </a:cubicBezTo>
                  <a:cubicBezTo>
                    <a:pt x="30162" y="92328"/>
                    <a:pt x="30162" y="89661"/>
                    <a:pt x="30162" y="88328"/>
                  </a:cubicBezTo>
                  <a:cubicBezTo>
                    <a:pt x="30162" y="88328"/>
                    <a:pt x="30162" y="88328"/>
                    <a:pt x="91503" y="28320"/>
                  </a:cubicBezTo>
                  <a:close/>
                  <a:moveTo>
                    <a:pt x="56621" y="28310"/>
                  </a:moveTo>
                  <a:cubicBezTo>
                    <a:pt x="57943" y="26987"/>
                    <a:pt x="59266" y="26987"/>
                    <a:pt x="60589" y="28310"/>
                  </a:cubicBezTo>
                  <a:cubicBezTo>
                    <a:pt x="61912" y="28310"/>
                    <a:pt x="61912" y="30956"/>
                    <a:pt x="60589" y="32278"/>
                  </a:cubicBezTo>
                  <a:cubicBezTo>
                    <a:pt x="60589" y="32278"/>
                    <a:pt x="60589" y="32278"/>
                    <a:pt x="35454" y="57414"/>
                  </a:cubicBezTo>
                  <a:cubicBezTo>
                    <a:pt x="34131" y="58737"/>
                    <a:pt x="34131" y="58737"/>
                    <a:pt x="32808" y="58737"/>
                  </a:cubicBezTo>
                  <a:cubicBezTo>
                    <a:pt x="31485" y="58737"/>
                    <a:pt x="31485" y="58737"/>
                    <a:pt x="30162" y="57414"/>
                  </a:cubicBezTo>
                  <a:cubicBezTo>
                    <a:pt x="30162" y="56091"/>
                    <a:pt x="30162" y="54768"/>
                    <a:pt x="30162" y="53445"/>
                  </a:cubicBezTo>
                  <a:cubicBezTo>
                    <a:pt x="30162" y="53445"/>
                    <a:pt x="30162" y="53445"/>
                    <a:pt x="56621" y="28310"/>
                  </a:cubicBezTo>
                  <a:close/>
                  <a:moveTo>
                    <a:pt x="126415" y="28303"/>
                  </a:moveTo>
                  <a:cubicBezTo>
                    <a:pt x="127752" y="26987"/>
                    <a:pt x="129089" y="26987"/>
                    <a:pt x="130425" y="28303"/>
                  </a:cubicBezTo>
                  <a:cubicBezTo>
                    <a:pt x="131762" y="28303"/>
                    <a:pt x="131762" y="30935"/>
                    <a:pt x="130425" y="32251"/>
                  </a:cubicBezTo>
                  <a:cubicBezTo>
                    <a:pt x="130425" y="32251"/>
                    <a:pt x="130425" y="32251"/>
                    <a:pt x="35510" y="125684"/>
                  </a:cubicBezTo>
                  <a:cubicBezTo>
                    <a:pt x="34173" y="127000"/>
                    <a:pt x="34173" y="127000"/>
                    <a:pt x="32836" y="127000"/>
                  </a:cubicBezTo>
                  <a:cubicBezTo>
                    <a:pt x="31499" y="127000"/>
                    <a:pt x="31499" y="127000"/>
                    <a:pt x="30162" y="125684"/>
                  </a:cubicBezTo>
                  <a:cubicBezTo>
                    <a:pt x="30162" y="125684"/>
                    <a:pt x="30162" y="123052"/>
                    <a:pt x="30162" y="121736"/>
                  </a:cubicBezTo>
                  <a:cubicBezTo>
                    <a:pt x="30162" y="121736"/>
                    <a:pt x="30162" y="121736"/>
                    <a:pt x="126415" y="28303"/>
                  </a:cubicBezTo>
                  <a:close/>
                  <a:moveTo>
                    <a:pt x="25400" y="19050"/>
                  </a:moveTo>
                  <a:lnTo>
                    <a:pt x="25400" y="169863"/>
                  </a:lnTo>
                  <a:cubicBezTo>
                    <a:pt x="25400" y="169863"/>
                    <a:pt x="25400" y="169863"/>
                    <a:pt x="312738" y="169863"/>
                  </a:cubicBezTo>
                  <a:cubicBezTo>
                    <a:pt x="312738" y="169863"/>
                    <a:pt x="312738" y="169863"/>
                    <a:pt x="312738" y="160602"/>
                  </a:cubicBezTo>
                  <a:cubicBezTo>
                    <a:pt x="312738" y="160602"/>
                    <a:pt x="312738" y="160602"/>
                    <a:pt x="265288" y="160602"/>
                  </a:cubicBezTo>
                  <a:cubicBezTo>
                    <a:pt x="263970" y="160602"/>
                    <a:pt x="262652" y="159279"/>
                    <a:pt x="262652" y="157956"/>
                  </a:cubicBezTo>
                  <a:cubicBezTo>
                    <a:pt x="262652" y="155311"/>
                    <a:pt x="263970" y="153988"/>
                    <a:pt x="265288" y="153988"/>
                  </a:cubicBezTo>
                  <a:cubicBezTo>
                    <a:pt x="265288" y="153988"/>
                    <a:pt x="265288" y="153988"/>
                    <a:pt x="312738" y="153988"/>
                  </a:cubicBezTo>
                  <a:cubicBezTo>
                    <a:pt x="312738" y="153988"/>
                    <a:pt x="312738" y="153988"/>
                    <a:pt x="312738" y="146050"/>
                  </a:cubicBezTo>
                  <a:cubicBezTo>
                    <a:pt x="312738" y="146050"/>
                    <a:pt x="312738" y="146050"/>
                    <a:pt x="233654" y="146050"/>
                  </a:cubicBezTo>
                  <a:cubicBezTo>
                    <a:pt x="232336" y="146050"/>
                    <a:pt x="231018" y="144727"/>
                    <a:pt x="231018" y="143404"/>
                  </a:cubicBezTo>
                  <a:cubicBezTo>
                    <a:pt x="231018" y="140758"/>
                    <a:pt x="232336" y="139436"/>
                    <a:pt x="233654" y="139436"/>
                  </a:cubicBezTo>
                  <a:cubicBezTo>
                    <a:pt x="233654" y="139436"/>
                    <a:pt x="233654" y="139436"/>
                    <a:pt x="312738" y="139436"/>
                  </a:cubicBezTo>
                  <a:cubicBezTo>
                    <a:pt x="312738" y="139436"/>
                    <a:pt x="312738" y="139436"/>
                    <a:pt x="312738" y="19050"/>
                  </a:cubicBezTo>
                  <a:cubicBezTo>
                    <a:pt x="312738" y="19050"/>
                    <a:pt x="312738" y="19050"/>
                    <a:pt x="25400" y="19050"/>
                  </a:cubicBezTo>
                  <a:close/>
                  <a:moveTo>
                    <a:pt x="35945" y="4762"/>
                  </a:moveTo>
                  <a:cubicBezTo>
                    <a:pt x="30673" y="4762"/>
                    <a:pt x="26718" y="8844"/>
                    <a:pt x="25400" y="14287"/>
                  </a:cubicBezTo>
                  <a:cubicBezTo>
                    <a:pt x="25400" y="14287"/>
                    <a:pt x="25400" y="14287"/>
                    <a:pt x="312738" y="14287"/>
                  </a:cubicBezTo>
                  <a:cubicBezTo>
                    <a:pt x="311420" y="8844"/>
                    <a:pt x="307466" y="4762"/>
                    <a:pt x="302194" y="4762"/>
                  </a:cubicBezTo>
                  <a:cubicBezTo>
                    <a:pt x="302194" y="4762"/>
                    <a:pt x="302194" y="4762"/>
                    <a:pt x="35945" y="4762"/>
                  </a:cubicBezTo>
                  <a:close/>
                  <a:moveTo>
                    <a:pt x="35663" y="0"/>
                  </a:moveTo>
                  <a:cubicBezTo>
                    <a:pt x="35663" y="0"/>
                    <a:pt x="35663" y="0"/>
                    <a:pt x="302475" y="0"/>
                  </a:cubicBezTo>
                  <a:cubicBezTo>
                    <a:pt x="311721" y="0"/>
                    <a:pt x="318325" y="6567"/>
                    <a:pt x="318325" y="15761"/>
                  </a:cubicBezTo>
                  <a:cubicBezTo>
                    <a:pt x="318325" y="15761"/>
                    <a:pt x="318325" y="15761"/>
                    <a:pt x="318325" y="190453"/>
                  </a:cubicBezTo>
                  <a:cubicBezTo>
                    <a:pt x="318325" y="190453"/>
                    <a:pt x="318325" y="190453"/>
                    <a:pt x="335497" y="190453"/>
                  </a:cubicBezTo>
                  <a:cubicBezTo>
                    <a:pt x="336817" y="190453"/>
                    <a:pt x="338138" y="191766"/>
                    <a:pt x="338138" y="194393"/>
                  </a:cubicBezTo>
                  <a:cubicBezTo>
                    <a:pt x="338138" y="194393"/>
                    <a:pt x="338138" y="194393"/>
                    <a:pt x="338138" y="211469"/>
                  </a:cubicBezTo>
                  <a:cubicBezTo>
                    <a:pt x="338138" y="216723"/>
                    <a:pt x="334176" y="220663"/>
                    <a:pt x="328892" y="220663"/>
                  </a:cubicBezTo>
                  <a:cubicBezTo>
                    <a:pt x="328892" y="220663"/>
                    <a:pt x="328892" y="220663"/>
                    <a:pt x="9246" y="220663"/>
                  </a:cubicBezTo>
                  <a:cubicBezTo>
                    <a:pt x="3962" y="220663"/>
                    <a:pt x="0" y="216723"/>
                    <a:pt x="0" y="211469"/>
                  </a:cubicBezTo>
                  <a:cubicBezTo>
                    <a:pt x="0" y="211469"/>
                    <a:pt x="0" y="211469"/>
                    <a:pt x="0" y="194393"/>
                  </a:cubicBezTo>
                  <a:cubicBezTo>
                    <a:pt x="0" y="191766"/>
                    <a:pt x="1321" y="190453"/>
                    <a:pt x="2641" y="190453"/>
                  </a:cubicBezTo>
                  <a:cubicBezTo>
                    <a:pt x="2641" y="190453"/>
                    <a:pt x="2641" y="190453"/>
                    <a:pt x="19813" y="190453"/>
                  </a:cubicBezTo>
                  <a:cubicBezTo>
                    <a:pt x="19813" y="190453"/>
                    <a:pt x="19813" y="190453"/>
                    <a:pt x="19813" y="15761"/>
                  </a:cubicBezTo>
                  <a:cubicBezTo>
                    <a:pt x="19813" y="6567"/>
                    <a:pt x="26417" y="0"/>
                    <a:pt x="35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sz="900" dirty="0">
                <a:cs typeface="+mn-ea"/>
                <a:sym typeface="+mn-lt"/>
              </a:endParaRPr>
            </a:p>
          </p:txBody>
        </p:sp>
        <p:sp>
          <p:nvSpPr>
            <p:cNvPr id="47" name="Rectangle 11">
              <a:extLst>
                <a:ext uri="{FF2B5EF4-FFF2-40B4-BE49-F238E27FC236}">
                  <a16:creationId xmlns:a16="http://schemas.microsoft.com/office/drawing/2014/main" id="{EAEB3FA1-744F-46F5-A811-C92ACD78F3D7}"/>
                </a:ext>
              </a:extLst>
            </p:cNvPr>
            <p:cNvSpPr/>
            <p:nvPr/>
          </p:nvSpPr>
          <p:spPr>
            <a:xfrm>
              <a:off x="6828927" y="3901296"/>
              <a:ext cx="2561940" cy="170354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bIns="432000" rtlCol="0" anchor="b"/>
            <a:lstStyle/>
            <a:p>
              <a:pPr algn="ctr"/>
              <a:r>
                <a:rPr lang="en-US" altLang="zh-TW" sz="3200" b="1" dirty="0">
                  <a:cs typeface="+mn-ea"/>
                  <a:sym typeface="+mn-lt"/>
                </a:rPr>
                <a:t>2. </a:t>
              </a:r>
            </a:p>
            <a:p>
              <a:pPr algn="ctr"/>
              <a:r>
                <a:rPr lang="zh-TW" altLang="en-US" sz="3200" b="1" dirty="0">
                  <a:cs typeface="+mn-ea"/>
                  <a:sym typeface="+mn-lt"/>
                </a:rPr>
                <a:t>中秋節又稱為</a:t>
              </a:r>
              <a:r>
                <a:rPr lang="en-US" altLang="zh-TW" sz="3200" b="1" dirty="0">
                  <a:cs typeface="+mn-ea"/>
                  <a:sym typeface="+mn-lt"/>
                </a:rPr>
                <a:t>?</a:t>
              </a:r>
              <a:endParaRPr lang="en-US" sz="3200" b="1" dirty="0">
                <a:cs typeface="+mn-ea"/>
                <a:sym typeface="+mn-lt"/>
              </a:endParaRPr>
            </a:p>
          </p:txBody>
        </p:sp>
      </p:grpSp>
      <p:grpSp>
        <p:nvGrpSpPr>
          <p:cNvPr id="14" name="组合 13"/>
          <p:cNvGrpSpPr/>
          <p:nvPr/>
        </p:nvGrpSpPr>
        <p:grpSpPr>
          <a:xfrm>
            <a:off x="874713" y="304800"/>
            <a:ext cx="1182909" cy="850419"/>
            <a:chOff x="874713" y="304800"/>
            <a:chExt cx="1182909" cy="850419"/>
          </a:xfrm>
        </p:grpSpPr>
        <p:sp>
          <p:nvSpPr>
            <p:cNvPr id="15" name="矩形 16"/>
            <p:cNvSpPr/>
            <p:nvPr/>
          </p:nvSpPr>
          <p:spPr>
            <a:xfrm rot="1800000">
              <a:off x="1221209" y="681766"/>
              <a:ext cx="836413" cy="473453"/>
            </a:xfrm>
            <a:custGeom>
              <a:avLst/>
              <a:gdLst>
                <a:gd name="connsiteX0" fmla="*/ 0 w 1504748"/>
                <a:gd name="connsiteY0" fmla="*/ 0 h 465789"/>
                <a:gd name="connsiteX1" fmla="*/ 1504748 w 1504748"/>
                <a:gd name="connsiteY1" fmla="*/ 0 h 465789"/>
                <a:gd name="connsiteX2" fmla="*/ 1504748 w 1504748"/>
                <a:gd name="connsiteY2" fmla="*/ 465789 h 465789"/>
                <a:gd name="connsiteX3" fmla="*/ 0 w 1504748"/>
                <a:gd name="connsiteY3" fmla="*/ 465789 h 465789"/>
                <a:gd name="connsiteX4" fmla="*/ 0 w 1504748"/>
                <a:gd name="connsiteY4" fmla="*/ 0 h 465789"/>
                <a:gd name="connsiteX0" fmla="*/ 0 w 1504748"/>
                <a:gd name="connsiteY0" fmla="*/ 5104 h 470893"/>
                <a:gd name="connsiteX1" fmla="*/ 342087 w 1504748"/>
                <a:gd name="connsiteY1" fmla="*/ 0 h 470893"/>
                <a:gd name="connsiteX2" fmla="*/ 1504748 w 1504748"/>
                <a:gd name="connsiteY2" fmla="*/ 5104 h 470893"/>
                <a:gd name="connsiteX3" fmla="*/ 1504748 w 1504748"/>
                <a:gd name="connsiteY3" fmla="*/ 470893 h 470893"/>
                <a:gd name="connsiteX4" fmla="*/ 0 w 1504748"/>
                <a:gd name="connsiteY4" fmla="*/ 470893 h 470893"/>
                <a:gd name="connsiteX5" fmla="*/ 0 w 1504748"/>
                <a:gd name="connsiteY5" fmla="*/ 5104 h 470893"/>
                <a:gd name="connsiteX0" fmla="*/ 0 w 1504748"/>
                <a:gd name="connsiteY0" fmla="*/ 5104 h 473453"/>
                <a:gd name="connsiteX1" fmla="*/ 342087 w 1504748"/>
                <a:gd name="connsiteY1" fmla="*/ 0 h 473453"/>
                <a:gd name="connsiteX2" fmla="*/ 1504748 w 1504748"/>
                <a:gd name="connsiteY2" fmla="*/ 5104 h 473453"/>
                <a:gd name="connsiteX3" fmla="*/ 1504748 w 1504748"/>
                <a:gd name="connsiteY3" fmla="*/ 470893 h 473453"/>
                <a:gd name="connsiteX4" fmla="*/ 322141 w 1504748"/>
                <a:gd name="connsiteY4" fmla="*/ 473453 h 473453"/>
                <a:gd name="connsiteX5" fmla="*/ 0 w 1504748"/>
                <a:gd name="connsiteY5" fmla="*/ 470893 h 473453"/>
                <a:gd name="connsiteX6" fmla="*/ 0 w 1504748"/>
                <a:gd name="connsiteY6" fmla="*/ 5104 h 473453"/>
                <a:gd name="connsiteX0" fmla="*/ 0 w 1504748"/>
                <a:gd name="connsiteY0" fmla="*/ 5104 h 473453"/>
                <a:gd name="connsiteX1" fmla="*/ 342087 w 1504748"/>
                <a:gd name="connsiteY1" fmla="*/ 0 h 473453"/>
                <a:gd name="connsiteX2" fmla="*/ 1504748 w 1504748"/>
                <a:gd name="connsiteY2" fmla="*/ 5104 h 473453"/>
                <a:gd name="connsiteX3" fmla="*/ 1504748 w 1504748"/>
                <a:gd name="connsiteY3" fmla="*/ 470893 h 473453"/>
                <a:gd name="connsiteX4" fmla="*/ 322141 w 1504748"/>
                <a:gd name="connsiteY4" fmla="*/ 473453 h 473453"/>
                <a:gd name="connsiteX5" fmla="*/ 0 w 1504748"/>
                <a:gd name="connsiteY5" fmla="*/ 5104 h 473453"/>
                <a:gd name="connsiteX0" fmla="*/ 0 w 1182607"/>
                <a:gd name="connsiteY0" fmla="*/ 473453 h 473453"/>
                <a:gd name="connsiteX1" fmla="*/ 19946 w 1182607"/>
                <a:gd name="connsiteY1" fmla="*/ 0 h 473453"/>
                <a:gd name="connsiteX2" fmla="*/ 1182607 w 1182607"/>
                <a:gd name="connsiteY2" fmla="*/ 5104 h 473453"/>
                <a:gd name="connsiteX3" fmla="*/ 1182607 w 1182607"/>
                <a:gd name="connsiteY3" fmla="*/ 470893 h 473453"/>
                <a:gd name="connsiteX4" fmla="*/ 0 w 1182607"/>
                <a:gd name="connsiteY4" fmla="*/ 473453 h 473453"/>
                <a:gd name="connsiteX0" fmla="*/ 0 w 1182607"/>
                <a:gd name="connsiteY0" fmla="*/ 473453 h 473453"/>
                <a:gd name="connsiteX1" fmla="*/ 187993 w 1182607"/>
                <a:gd name="connsiteY1" fmla="*/ 240265 h 473453"/>
                <a:gd name="connsiteX2" fmla="*/ 19946 w 1182607"/>
                <a:gd name="connsiteY2" fmla="*/ 0 h 473453"/>
                <a:gd name="connsiteX3" fmla="*/ 1182607 w 1182607"/>
                <a:gd name="connsiteY3" fmla="*/ 5104 h 473453"/>
                <a:gd name="connsiteX4" fmla="*/ 1182607 w 1182607"/>
                <a:gd name="connsiteY4" fmla="*/ 470893 h 473453"/>
                <a:gd name="connsiteX5" fmla="*/ 0 w 1182607"/>
                <a:gd name="connsiteY5" fmla="*/ 473453 h 47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2607" h="473453">
                  <a:moveTo>
                    <a:pt x="0" y="473453"/>
                  </a:moveTo>
                  <a:cubicBezTo>
                    <a:pt x="3995" y="397823"/>
                    <a:pt x="183998" y="315895"/>
                    <a:pt x="187993" y="240265"/>
                  </a:cubicBezTo>
                  <a:lnTo>
                    <a:pt x="19946" y="0"/>
                  </a:lnTo>
                  <a:lnTo>
                    <a:pt x="1182607" y="5104"/>
                  </a:lnTo>
                  <a:lnTo>
                    <a:pt x="1182607" y="470893"/>
                  </a:lnTo>
                  <a:lnTo>
                    <a:pt x="0" y="473453"/>
                  </a:lnTo>
                  <a:close/>
                </a:path>
              </a:pathLst>
            </a:custGeom>
            <a:gradFill flip="none" rotWithShape="1">
              <a:gsLst>
                <a:gs pos="0">
                  <a:schemeClr val="bg1">
                    <a:lumMod val="85000"/>
                    <a:alpha val="50000"/>
                  </a:schemeClr>
                </a:gs>
                <a:gs pos="84600">
                  <a:schemeClr val="bg1">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874713" y="304800"/>
              <a:ext cx="834118" cy="834118"/>
            </a:xfrm>
            <a:custGeom>
              <a:avLst/>
              <a:gdLst>
                <a:gd name="connsiteX0" fmla="*/ 0 w 834118"/>
                <a:gd name="connsiteY0" fmla="*/ 563336 h 834118"/>
                <a:gd name="connsiteX1" fmla="*/ 23764 w 834118"/>
                <a:gd name="connsiteY1" fmla="*/ 563336 h 834118"/>
                <a:gd name="connsiteX2" fmla="*/ 23764 w 834118"/>
                <a:gd name="connsiteY2" fmla="*/ 810354 h 834118"/>
                <a:gd name="connsiteX3" fmla="*/ 810354 w 834118"/>
                <a:gd name="connsiteY3" fmla="*/ 810354 h 834118"/>
                <a:gd name="connsiteX4" fmla="*/ 810354 w 834118"/>
                <a:gd name="connsiteY4" fmla="*/ 563336 h 834118"/>
                <a:gd name="connsiteX5" fmla="*/ 834118 w 834118"/>
                <a:gd name="connsiteY5" fmla="*/ 563336 h 834118"/>
                <a:gd name="connsiteX6" fmla="*/ 834118 w 834118"/>
                <a:gd name="connsiteY6" fmla="*/ 834118 h 834118"/>
                <a:gd name="connsiteX7" fmla="*/ 0 w 834118"/>
                <a:gd name="connsiteY7" fmla="*/ 834118 h 834118"/>
                <a:gd name="connsiteX8" fmla="*/ 0 w 834118"/>
                <a:gd name="connsiteY8" fmla="*/ 0 h 834118"/>
                <a:gd name="connsiteX9" fmla="*/ 834118 w 834118"/>
                <a:gd name="connsiteY9" fmla="*/ 0 h 834118"/>
                <a:gd name="connsiteX10" fmla="*/ 834118 w 834118"/>
                <a:gd name="connsiteY10" fmla="*/ 270782 h 834118"/>
                <a:gd name="connsiteX11" fmla="*/ 810354 w 834118"/>
                <a:gd name="connsiteY11" fmla="*/ 270782 h 834118"/>
                <a:gd name="connsiteX12" fmla="*/ 810354 w 834118"/>
                <a:gd name="connsiteY12" fmla="*/ 23764 h 834118"/>
                <a:gd name="connsiteX13" fmla="*/ 23764 w 834118"/>
                <a:gd name="connsiteY13" fmla="*/ 23764 h 834118"/>
                <a:gd name="connsiteX14" fmla="*/ 23764 w 834118"/>
                <a:gd name="connsiteY14" fmla="*/ 270782 h 834118"/>
                <a:gd name="connsiteX15" fmla="*/ 0 w 834118"/>
                <a:gd name="connsiteY15" fmla="*/ 270782 h 83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4118" h="834118">
                  <a:moveTo>
                    <a:pt x="0" y="563336"/>
                  </a:moveTo>
                  <a:lnTo>
                    <a:pt x="23764" y="563336"/>
                  </a:lnTo>
                  <a:lnTo>
                    <a:pt x="23764" y="810354"/>
                  </a:lnTo>
                  <a:lnTo>
                    <a:pt x="810354" y="810354"/>
                  </a:lnTo>
                  <a:lnTo>
                    <a:pt x="810354" y="563336"/>
                  </a:lnTo>
                  <a:lnTo>
                    <a:pt x="834118" y="563336"/>
                  </a:lnTo>
                  <a:lnTo>
                    <a:pt x="834118" y="834118"/>
                  </a:lnTo>
                  <a:lnTo>
                    <a:pt x="0" y="834118"/>
                  </a:lnTo>
                  <a:close/>
                  <a:moveTo>
                    <a:pt x="0" y="0"/>
                  </a:moveTo>
                  <a:lnTo>
                    <a:pt x="834118" y="0"/>
                  </a:lnTo>
                  <a:lnTo>
                    <a:pt x="834118" y="270782"/>
                  </a:lnTo>
                  <a:lnTo>
                    <a:pt x="810354" y="270782"/>
                  </a:lnTo>
                  <a:lnTo>
                    <a:pt x="810354" y="23764"/>
                  </a:lnTo>
                  <a:lnTo>
                    <a:pt x="23764" y="23764"/>
                  </a:lnTo>
                  <a:lnTo>
                    <a:pt x="23764" y="270782"/>
                  </a:lnTo>
                  <a:lnTo>
                    <a:pt x="0" y="2707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3"/>
            <p:cNvSpPr/>
            <p:nvPr/>
          </p:nvSpPr>
          <p:spPr>
            <a:xfrm>
              <a:off x="1055688" y="485775"/>
              <a:ext cx="472168" cy="472168"/>
            </a:xfrm>
            <a:custGeom>
              <a:avLst/>
              <a:gdLst>
                <a:gd name="connsiteX0" fmla="*/ 119063 w 330200"/>
                <a:gd name="connsiteY0" fmla="*/ 93662 h 330200"/>
                <a:gd name="connsiteX1" fmla="*/ 119063 w 330200"/>
                <a:gd name="connsiteY1" fmla="*/ 230187 h 330200"/>
                <a:gd name="connsiteX2" fmla="*/ 244476 w 330200"/>
                <a:gd name="connsiteY2" fmla="*/ 161925 h 330200"/>
                <a:gd name="connsiteX3" fmla="*/ 165100 w 330200"/>
                <a:gd name="connsiteY3" fmla="*/ 0 h 330200"/>
                <a:gd name="connsiteX4" fmla="*/ 330200 w 330200"/>
                <a:gd name="connsiteY4" fmla="*/ 165100 h 330200"/>
                <a:gd name="connsiteX5" fmla="*/ 165100 w 330200"/>
                <a:gd name="connsiteY5" fmla="*/ 330200 h 330200"/>
                <a:gd name="connsiteX6" fmla="*/ 0 w 330200"/>
                <a:gd name="connsiteY6" fmla="*/ 165100 h 330200"/>
                <a:gd name="connsiteX7" fmla="*/ 165100 w 330200"/>
                <a:gd name="connsiteY7"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200" h="330200">
                  <a:moveTo>
                    <a:pt x="119063" y="93662"/>
                  </a:moveTo>
                  <a:lnTo>
                    <a:pt x="119063" y="230187"/>
                  </a:lnTo>
                  <a:lnTo>
                    <a:pt x="244476" y="161925"/>
                  </a:lnTo>
                  <a:close/>
                  <a:moveTo>
                    <a:pt x="165100" y="0"/>
                  </a:moveTo>
                  <a:cubicBezTo>
                    <a:pt x="256282" y="0"/>
                    <a:pt x="330200" y="73918"/>
                    <a:pt x="330200" y="165100"/>
                  </a:cubicBezTo>
                  <a:cubicBezTo>
                    <a:pt x="330200" y="256282"/>
                    <a:pt x="256282" y="330200"/>
                    <a:pt x="165100" y="330200"/>
                  </a:cubicBezTo>
                  <a:cubicBezTo>
                    <a:pt x="73918" y="330200"/>
                    <a:pt x="0" y="256282"/>
                    <a:pt x="0" y="165100"/>
                  </a:cubicBezTo>
                  <a:cubicBezTo>
                    <a:pt x="0" y="73918"/>
                    <a:pt x="73918" y="0"/>
                    <a:pt x="1651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8" name="文本框 17"/>
          <p:cNvSpPr txBox="1"/>
          <p:nvPr/>
        </p:nvSpPr>
        <p:spPr>
          <a:xfrm>
            <a:off x="1889806" y="480215"/>
            <a:ext cx="3398687" cy="584775"/>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black"/>
                </a:solidFill>
                <a:effectLst/>
                <a:uLnTx/>
                <a:uFillTx/>
                <a:latin typeface="Arial"/>
                <a:ea typeface="微软雅黑"/>
                <a:cs typeface="+mn-cs"/>
              </a:rPr>
              <a:t>中秋節 你知多少</a:t>
            </a:r>
            <a:r>
              <a:rPr kumimoji="0" lang="en-US" altLang="zh-TW" sz="3200" b="0" i="0" u="none" strike="noStrike" kern="1200" cap="none" spc="0" normalizeH="0" baseline="0" noProof="0" dirty="0">
                <a:ln>
                  <a:noFill/>
                </a:ln>
                <a:solidFill>
                  <a:prstClr val="black"/>
                </a:solidFill>
                <a:effectLst/>
                <a:uLnTx/>
                <a:uFillTx/>
                <a:latin typeface="Arial"/>
                <a:ea typeface="微软雅黑"/>
                <a:cs typeface="+mn-cs"/>
              </a:rPr>
              <a:t>?</a:t>
            </a:r>
            <a:endParaRPr kumimoji="0" lang="zh-CN" altLang="en-US" sz="3200" b="0" i="0" u="none" strike="noStrike" kern="1200" cap="none" spc="0" normalizeH="0" baseline="0" noProof="0" dirty="0">
              <a:ln>
                <a:noFill/>
              </a:ln>
              <a:solidFill>
                <a:prstClr val="black"/>
              </a:solidFill>
              <a:effectLst/>
              <a:uLnTx/>
              <a:uFillTx/>
              <a:latin typeface="Arial"/>
              <a:ea typeface="微软雅黑"/>
              <a:cs typeface="+mn-cs"/>
            </a:endParaRPr>
          </a:p>
        </p:txBody>
      </p:sp>
      <p:pic>
        <p:nvPicPr>
          <p:cNvPr id="4" name="Graphic 3" descr="Head with Gears">
            <a:extLst>
              <a:ext uri="{FF2B5EF4-FFF2-40B4-BE49-F238E27FC236}">
                <a16:creationId xmlns:a16="http://schemas.microsoft.com/office/drawing/2014/main" id="{7BF70884-EB0B-4A35-BD27-1B700C78404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5591" y="1724377"/>
            <a:ext cx="561638" cy="561638"/>
          </a:xfrm>
          <a:prstGeom prst="rect">
            <a:avLst/>
          </a:prstGeom>
        </p:spPr>
      </p:pic>
      <p:sp>
        <p:nvSpPr>
          <p:cNvPr id="6" name="Rectangle: Rounded Corners 5">
            <a:extLst>
              <a:ext uri="{FF2B5EF4-FFF2-40B4-BE49-F238E27FC236}">
                <a16:creationId xmlns:a16="http://schemas.microsoft.com/office/drawing/2014/main" id="{0AA6B859-391B-4204-94D4-33226E048597}"/>
              </a:ext>
            </a:extLst>
          </p:cNvPr>
          <p:cNvSpPr/>
          <p:nvPr/>
        </p:nvSpPr>
        <p:spPr>
          <a:xfrm>
            <a:off x="1584896" y="4044732"/>
            <a:ext cx="1635988" cy="167832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HK" dirty="0"/>
          </a:p>
        </p:txBody>
      </p:sp>
      <p:cxnSp>
        <p:nvCxnSpPr>
          <p:cNvPr id="29" name="Straight Connector 28">
            <a:extLst>
              <a:ext uri="{FF2B5EF4-FFF2-40B4-BE49-F238E27FC236}">
                <a16:creationId xmlns:a16="http://schemas.microsoft.com/office/drawing/2014/main" id="{498F14AD-B12F-46AA-9828-4BB4EE35C4B0}"/>
              </a:ext>
            </a:extLst>
          </p:cNvPr>
          <p:cNvCxnSpPr>
            <a:cxnSpLocks/>
          </p:cNvCxnSpPr>
          <p:nvPr/>
        </p:nvCxnSpPr>
        <p:spPr>
          <a:xfrm>
            <a:off x="1627252" y="4554018"/>
            <a:ext cx="1593632"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B91AFB9-B2BB-4F26-8712-9F50D4B7324D}"/>
              </a:ext>
            </a:extLst>
          </p:cNvPr>
          <p:cNvSpPr txBox="1"/>
          <p:nvPr/>
        </p:nvSpPr>
        <p:spPr>
          <a:xfrm>
            <a:off x="2029589" y="3699211"/>
            <a:ext cx="697627" cy="369332"/>
          </a:xfrm>
          <a:prstGeom prst="rect">
            <a:avLst/>
          </a:prstGeom>
          <a:noFill/>
        </p:spPr>
        <p:txBody>
          <a:bodyPr wrap="none" rtlCol="0">
            <a:spAutoFit/>
          </a:bodyPr>
          <a:lstStyle/>
          <a:p>
            <a:r>
              <a:rPr lang="en-HK" dirty="0"/>
              <a:t>2017</a:t>
            </a:r>
          </a:p>
        </p:txBody>
      </p:sp>
      <p:sp>
        <p:nvSpPr>
          <p:cNvPr id="34" name="Rectangle: Rounded Corners 33">
            <a:extLst>
              <a:ext uri="{FF2B5EF4-FFF2-40B4-BE49-F238E27FC236}">
                <a16:creationId xmlns:a16="http://schemas.microsoft.com/office/drawing/2014/main" id="{D244F94D-9E86-4D7E-9875-17093B468150}"/>
              </a:ext>
            </a:extLst>
          </p:cNvPr>
          <p:cNvSpPr/>
          <p:nvPr/>
        </p:nvSpPr>
        <p:spPr>
          <a:xfrm>
            <a:off x="3362267" y="4044732"/>
            <a:ext cx="1635988" cy="167832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HK" dirty="0"/>
          </a:p>
        </p:txBody>
      </p:sp>
      <p:cxnSp>
        <p:nvCxnSpPr>
          <p:cNvPr id="35" name="Straight Connector 34">
            <a:extLst>
              <a:ext uri="{FF2B5EF4-FFF2-40B4-BE49-F238E27FC236}">
                <a16:creationId xmlns:a16="http://schemas.microsoft.com/office/drawing/2014/main" id="{77AB31A2-EE61-4AB9-BF9C-5729A253DE49}"/>
              </a:ext>
            </a:extLst>
          </p:cNvPr>
          <p:cNvCxnSpPr>
            <a:cxnSpLocks/>
          </p:cNvCxnSpPr>
          <p:nvPr/>
        </p:nvCxnSpPr>
        <p:spPr>
          <a:xfrm>
            <a:off x="3371469" y="4554018"/>
            <a:ext cx="1593632"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96E5659A-7022-4CC4-AD5C-BE98BFCB532B}"/>
              </a:ext>
            </a:extLst>
          </p:cNvPr>
          <p:cNvSpPr txBox="1"/>
          <p:nvPr/>
        </p:nvSpPr>
        <p:spPr>
          <a:xfrm>
            <a:off x="3830839" y="3699211"/>
            <a:ext cx="697627" cy="369332"/>
          </a:xfrm>
          <a:prstGeom prst="rect">
            <a:avLst/>
          </a:prstGeom>
          <a:noFill/>
        </p:spPr>
        <p:txBody>
          <a:bodyPr wrap="none" rtlCol="0">
            <a:spAutoFit/>
          </a:bodyPr>
          <a:lstStyle/>
          <a:p>
            <a:r>
              <a:rPr lang="en-HK" dirty="0"/>
              <a:t>2018</a:t>
            </a:r>
          </a:p>
        </p:txBody>
      </p:sp>
      <p:sp>
        <p:nvSpPr>
          <p:cNvPr id="38" name="TextBox 37">
            <a:extLst>
              <a:ext uri="{FF2B5EF4-FFF2-40B4-BE49-F238E27FC236}">
                <a16:creationId xmlns:a16="http://schemas.microsoft.com/office/drawing/2014/main" id="{E3D6241F-4D1A-4E60-B84A-88B7A13E2C07}"/>
              </a:ext>
            </a:extLst>
          </p:cNvPr>
          <p:cNvSpPr txBox="1"/>
          <p:nvPr/>
        </p:nvSpPr>
        <p:spPr>
          <a:xfrm>
            <a:off x="3488053" y="4079986"/>
            <a:ext cx="1527982" cy="461665"/>
          </a:xfrm>
          <a:prstGeom prst="rect">
            <a:avLst/>
          </a:prstGeom>
          <a:noFill/>
        </p:spPr>
        <p:txBody>
          <a:bodyPr wrap="none" rtlCol="0">
            <a:spAutoFit/>
          </a:bodyPr>
          <a:lstStyle/>
          <a:p>
            <a:r>
              <a:rPr lang="en-US" altLang="zh-TW" sz="2400" b="1" dirty="0">
                <a:latin typeface="Cambria" panose="02040503050406030204" pitchFamily="18" charset="0"/>
              </a:rPr>
              <a:t>SEP   </a:t>
            </a:r>
            <a:r>
              <a:rPr lang="zh-TW" altLang="en-US" sz="2400" b="1" dirty="0">
                <a:latin typeface="Cambria" panose="02040503050406030204" pitchFamily="18" charset="0"/>
              </a:rPr>
              <a:t>九月</a:t>
            </a:r>
            <a:endParaRPr lang="en-HK" sz="2400" b="1" dirty="0">
              <a:latin typeface="Cambria" panose="02040503050406030204" pitchFamily="18" charset="0"/>
            </a:endParaRPr>
          </a:p>
        </p:txBody>
      </p:sp>
      <p:sp>
        <p:nvSpPr>
          <p:cNvPr id="39" name="TextBox 38">
            <a:extLst>
              <a:ext uri="{FF2B5EF4-FFF2-40B4-BE49-F238E27FC236}">
                <a16:creationId xmlns:a16="http://schemas.microsoft.com/office/drawing/2014/main" id="{85700EAC-563C-47B0-AB71-B1601F27FF9C}"/>
              </a:ext>
            </a:extLst>
          </p:cNvPr>
          <p:cNvSpPr txBox="1"/>
          <p:nvPr/>
        </p:nvSpPr>
        <p:spPr>
          <a:xfrm>
            <a:off x="1649303" y="4092353"/>
            <a:ext cx="1590500" cy="461665"/>
          </a:xfrm>
          <a:prstGeom prst="rect">
            <a:avLst/>
          </a:prstGeom>
          <a:noFill/>
        </p:spPr>
        <p:txBody>
          <a:bodyPr wrap="none" rtlCol="0">
            <a:spAutoFit/>
          </a:bodyPr>
          <a:lstStyle/>
          <a:p>
            <a:r>
              <a:rPr lang="en-US" altLang="zh-TW" sz="2400" b="1" dirty="0">
                <a:latin typeface="Cambria" panose="02040503050406030204" pitchFamily="18" charset="0"/>
              </a:rPr>
              <a:t>OCT   </a:t>
            </a:r>
            <a:r>
              <a:rPr lang="zh-TW" altLang="en-US" sz="2400" b="1" dirty="0">
                <a:latin typeface="Cambria" panose="02040503050406030204" pitchFamily="18" charset="0"/>
              </a:rPr>
              <a:t>十月</a:t>
            </a:r>
            <a:endParaRPr lang="en-HK" sz="2400" b="1" dirty="0">
              <a:latin typeface="Cambria" panose="02040503050406030204" pitchFamily="18" charset="0"/>
            </a:endParaRPr>
          </a:p>
        </p:txBody>
      </p:sp>
      <p:sp>
        <p:nvSpPr>
          <p:cNvPr id="40" name="TextBox 39">
            <a:extLst>
              <a:ext uri="{FF2B5EF4-FFF2-40B4-BE49-F238E27FC236}">
                <a16:creationId xmlns:a16="http://schemas.microsoft.com/office/drawing/2014/main" id="{D439C9B9-CB2F-42AB-A994-CE549C0450E8}"/>
              </a:ext>
            </a:extLst>
          </p:cNvPr>
          <p:cNvSpPr txBox="1"/>
          <p:nvPr/>
        </p:nvSpPr>
        <p:spPr>
          <a:xfrm>
            <a:off x="2114772" y="4493499"/>
            <a:ext cx="595035" cy="923330"/>
          </a:xfrm>
          <a:prstGeom prst="rect">
            <a:avLst/>
          </a:prstGeom>
          <a:noFill/>
        </p:spPr>
        <p:txBody>
          <a:bodyPr wrap="none" rtlCol="0">
            <a:spAutoFit/>
          </a:bodyPr>
          <a:lstStyle/>
          <a:p>
            <a:r>
              <a:rPr lang="en-HK" altLang="zh-TW" sz="5400" b="1" dirty="0">
                <a:latin typeface="Cambria" panose="02040503050406030204" pitchFamily="18" charset="0"/>
              </a:rPr>
              <a:t>4</a:t>
            </a:r>
            <a:endParaRPr lang="en-HK" sz="5400" b="1" dirty="0">
              <a:latin typeface="Cambria" panose="02040503050406030204" pitchFamily="18" charset="0"/>
            </a:endParaRPr>
          </a:p>
        </p:txBody>
      </p:sp>
      <p:sp>
        <p:nvSpPr>
          <p:cNvPr id="41" name="TextBox 40">
            <a:extLst>
              <a:ext uri="{FF2B5EF4-FFF2-40B4-BE49-F238E27FC236}">
                <a16:creationId xmlns:a16="http://schemas.microsoft.com/office/drawing/2014/main" id="{A3556723-9C25-461C-82C8-451FC969011F}"/>
              </a:ext>
            </a:extLst>
          </p:cNvPr>
          <p:cNvSpPr txBox="1"/>
          <p:nvPr/>
        </p:nvSpPr>
        <p:spPr>
          <a:xfrm>
            <a:off x="3701160" y="4493023"/>
            <a:ext cx="1005403" cy="923330"/>
          </a:xfrm>
          <a:prstGeom prst="rect">
            <a:avLst/>
          </a:prstGeom>
          <a:noFill/>
        </p:spPr>
        <p:txBody>
          <a:bodyPr wrap="none" rtlCol="0">
            <a:spAutoFit/>
          </a:bodyPr>
          <a:lstStyle/>
          <a:p>
            <a:r>
              <a:rPr lang="en-HK" altLang="zh-TW" sz="5400" b="1" dirty="0">
                <a:latin typeface="Cambria" panose="02040503050406030204" pitchFamily="18" charset="0"/>
              </a:rPr>
              <a:t>24</a:t>
            </a:r>
            <a:endParaRPr lang="en-HK" sz="5400" b="1" dirty="0">
              <a:latin typeface="Cambria" panose="02040503050406030204" pitchFamily="18" charset="0"/>
            </a:endParaRPr>
          </a:p>
        </p:txBody>
      </p:sp>
      <p:sp>
        <p:nvSpPr>
          <p:cNvPr id="42" name="TextBox 41">
            <a:extLst>
              <a:ext uri="{FF2B5EF4-FFF2-40B4-BE49-F238E27FC236}">
                <a16:creationId xmlns:a16="http://schemas.microsoft.com/office/drawing/2014/main" id="{0D183BB1-9AD1-4E14-B3C4-2527A32CA53C}"/>
              </a:ext>
            </a:extLst>
          </p:cNvPr>
          <p:cNvSpPr txBox="1"/>
          <p:nvPr/>
        </p:nvSpPr>
        <p:spPr>
          <a:xfrm>
            <a:off x="2114772" y="5287241"/>
            <a:ext cx="595035" cy="338554"/>
          </a:xfrm>
          <a:prstGeom prst="rect">
            <a:avLst/>
          </a:prstGeom>
          <a:noFill/>
        </p:spPr>
        <p:txBody>
          <a:bodyPr wrap="none" rtlCol="0">
            <a:spAutoFit/>
          </a:bodyPr>
          <a:lstStyle/>
          <a:p>
            <a:r>
              <a:rPr lang="zh-TW" altLang="en-US" sz="1600" dirty="0">
                <a:solidFill>
                  <a:schemeClr val="bg2">
                    <a:lumMod val="50000"/>
                  </a:schemeClr>
                </a:solidFill>
                <a:latin typeface="Cambria" panose="02040503050406030204" pitchFamily="18" charset="0"/>
              </a:rPr>
              <a:t>十五</a:t>
            </a:r>
            <a:endParaRPr lang="en-HK" sz="1600" dirty="0">
              <a:solidFill>
                <a:schemeClr val="bg2">
                  <a:lumMod val="50000"/>
                </a:schemeClr>
              </a:solidFill>
              <a:latin typeface="Cambria" panose="02040503050406030204" pitchFamily="18" charset="0"/>
            </a:endParaRPr>
          </a:p>
        </p:txBody>
      </p:sp>
      <p:sp>
        <p:nvSpPr>
          <p:cNvPr id="45" name="TextBox 44">
            <a:extLst>
              <a:ext uri="{FF2B5EF4-FFF2-40B4-BE49-F238E27FC236}">
                <a16:creationId xmlns:a16="http://schemas.microsoft.com/office/drawing/2014/main" id="{7D22F588-20C1-4DC3-BD2A-25288E463662}"/>
              </a:ext>
            </a:extLst>
          </p:cNvPr>
          <p:cNvSpPr txBox="1"/>
          <p:nvPr/>
        </p:nvSpPr>
        <p:spPr>
          <a:xfrm>
            <a:off x="3910367" y="5287241"/>
            <a:ext cx="595035" cy="338554"/>
          </a:xfrm>
          <a:prstGeom prst="rect">
            <a:avLst/>
          </a:prstGeom>
          <a:noFill/>
        </p:spPr>
        <p:txBody>
          <a:bodyPr wrap="none" rtlCol="0">
            <a:spAutoFit/>
          </a:bodyPr>
          <a:lstStyle/>
          <a:p>
            <a:r>
              <a:rPr lang="zh-TW" altLang="en-US" sz="1600" dirty="0">
                <a:solidFill>
                  <a:schemeClr val="bg2">
                    <a:lumMod val="50000"/>
                  </a:schemeClr>
                </a:solidFill>
                <a:latin typeface="Cambria" panose="02040503050406030204" pitchFamily="18" charset="0"/>
              </a:rPr>
              <a:t>十五</a:t>
            </a:r>
            <a:endParaRPr lang="en-HK" sz="1600" dirty="0">
              <a:solidFill>
                <a:schemeClr val="bg2">
                  <a:lumMod val="50000"/>
                </a:schemeClr>
              </a:solidFill>
              <a:latin typeface="Cambria" panose="02040503050406030204" pitchFamily="18" charset="0"/>
            </a:endParaRPr>
          </a:p>
        </p:txBody>
      </p:sp>
      <p:sp>
        <p:nvSpPr>
          <p:cNvPr id="46" name="Rectangle 11">
            <a:extLst>
              <a:ext uri="{FF2B5EF4-FFF2-40B4-BE49-F238E27FC236}">
                <a16:creationId xmlns:a16="http://schemas.microsoft.com/office/drawing/2014/main" id="{4B463200-9C05-41AC-835E-B497E5F74EF4}"/>
              </a:ext>
            </a:extLst>
          </p:cNvPr>
          <p:cNvSpPr/>
          <p:nvPr/>
        </p:nvSpPr>
        <p:spPr>
          <a:xfrm>
            <a:off x="1679351" y="5948414"/>
            <a:ext cx="3198210" cy="599779"/>
          </a:xfrm>
          <a:prstGeom prst="rect">
            <a:avLst/>
          </a:prstGeom>
          <a:ln/>
        </p:spPr>
        <p:style>
          <a:lnRef idx="0">
            <a:schemeClr val="accent5"/>
          </a:lnRef>
          <a:fillRef idx="3">
            <a:schemeClr val="accent5"/>
          </a:fillRef>
          <a:effectRef idx="3">
            <a:schemeClr val="accent5"/>
          </a:effectRef>
          <a:fontRef idx="minor">
            <a:schemeClr val="lt1"/>
          </a:fontRef>
        </p:style>
        <p:txBody>
          <a:bodyPr bIns="432000" rtlCol="0" anchor="t"/>
          <a:lstStyle/>
          <a:p>
            <a:pPr algn="ctr"/>
            <a:r>
              <a:rPr lang="zh-TW" altLang="en-US" sz="3200" b="1" dirty="0">
                <a:cs typeface="+mn-ea"/>
                <a:sym typeface="+mn-lt"/>
              </a:rPr>
              <a:t>農曆八月十五日</a:t>
            </a:r>
            <a:endParaRPr lang="en-US" sz="3200" b="1" dirty="0">
              <a:cs typeface="+mn-ea"/>
              <a:sym typeface="+mn-lt"/>
            </a:endParaRPr>
          </a:p>
        </p:txBody>
      </p:sp>
      <p:pic>
        <p:nvPicPr>
          <p:cNvPr id="48" name="Graphic 47" descr="Head with Gears">
            <a:extLst>
              <a:ext uri="{FF2B5EF4-FFF2-40B4-BE49-F238E27FC236}">
                <a16:creationId xmlns:a16="http://schemas.microsoft.com/office/drawing/2014/main" id="{8E4B98DD-3189-4911-BD69-94C2DA8E7AA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07674" y="1638016"/>
            <a:ext cx="561638" cy="561638"/>
          </a:xfrm>
          <a:prstGeom prst="rect">
            <a:avLst/>
          </a:prstGeom>
        </p:spPr>
      </p:pic>
      <p:sp>
        <p:nvSpPr>
          <p:cNvPr id="33" name="Rectangle 11">
            <a:extLst>
              <a:ext uri="{FF2B5EF4-FFF2-40B4-BE49-F238E27FC236}">
                <a16:creationId xmlns:a16="http://schemas.microsoft.com/office/drawing/2014/main" id="{479246B4-C735-4D60-BBFF-5D153E2B4E17}"/>
              </a:ext>
            </a:extLst>
          </p:cNvPr>
          <p:cNvSpPr/>
          <p:nvPr/>
        </p:nvSpPr>
        <p:spPr>
          <a:xfrm>
            <a:off x="6728593" y="5980366"/>
            <a:ext cx="3198210" cy="599779"/>
          </a:xfrm>
          <a:prstGeom prst="rect">
            <a:avLst/>
          </a:prstGeom>
          <a:ln/>
        </p:spPr>
        <p:style>
          <a:lnRef idx="0">
            <a:schemeClr val="accent6"/>
          </a:lnRef>
          <a:fillRef idx="3">
            <a:schemeClr val="accent6"/>
          </a:fillRef>
          <a:effectRef idx="3">
            <a:schemeClr val="accent6"/>
          </a:effectRef>
          <a:fontRef idx="minor">
            <a:schemeClr val="lt1"/>
          </a:fontRef>
        </p:style>
        <p:txBody>
          <a:bodyPr bIns="432000" rtlCol="0" anchor="t"/>
          <a:lstStyle/>
          <a:p>
            <a:pPr algn="ctr"/>
            <a:r>
              <a:rPr lang="zh-TW" altLang="en-US" sz="3200" b="1" dirty="0">
                <a:cs typeface="+mn-ea"/>
                <a:sym typeface="+mn-lt"/>
              </a:rPr>
              <a:t>月節、團圓節</a:t>
            </a:r>
            <a:endParaRPr lang="en-US" sz="3200" b="1" dirty="0">
              <a:cs typeface="+mn-ea"/>
              <a:sym typeface="+mn-lt"/>
            </a:endParaRPr>
          </a:p>
        </p:txBody>
      </p:sp>
      <p:pic>
        <p:nvPicPr>
          <p:cNvPr id="1026" name="Picture 2" descr="Image result for full moon clipart">
            <a:extLst>
              <a:ext uri="{FF2B5EF4-FFF2-40B4-BE49-F238E27FC236}">
                <a16:creationId xmlns:a16="http://schemas.microsoft.com/office/drawing/2014/main" id="{E4CAA746-5D96-47A9-B722-59FE48A9E1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23354" y="3755416"/>
            <a:ext cx="2008689" cy="1932602"/>
          </a:xfrm>
          <a:prstGeom prst="rect">
            <a:avLst/>
          </a:prstGeom>
          <a:noFill/>
          <a:extLst>
            <a:ext uri="{909E8E84-426E-40DD-AFC4-6F175D3DCCD1}">
              <a14:hiddenFill xmlns:a14="http://schemas.microsoft.com/office/drawing/2010/main">
                <a:solidFill>
                  <a:srgbClr val="FFFFFF"/>
                </a:solidFill>
              </a14:hiddenFill>
            </a:ext>
          </a:extLst>
        </p:spPr>
      </p:pic>
      <p:pic>
        <p:nvPicPr>
          <p:cNvPr id="37" name="Graphic 36" descr="Head with Gears">
            <a:extLst>
              <a:ext uri="{FF2B5EF4-FFF2-40B4-BE49-F238E27FC236}">
                <a16:creationId xmlns:a16="http://schemas.microsoft.com/office/drawing/2014/main" id="{8A9E748D-A491-4CC0-B506-B747F68B4F4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38886" y="1551956"/>
            <a:ext cx="561638" cy="561638"/>
          </a:xfrm>
          <a:prstGeom prst="rect">
            <a:avLst/>
          </a:prstGeom>
        </p:spPr>
      </p:pic>
    </p:spTree>
    <p:extLst>
      <p:ext uri="{BB962C8B-B14F-4D97-AF65-F5344CB8AC3E}">
        <p14:creationId xmlns:p14="http://schemas.microsoft.com/office/powerpoint/2010/main" val="581356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26"/>
                                        </p:tgtEl>
                                        <p:attrNameLst>
                                          <p:attrName>style.visibility</p:attrName>
                                        </p:attrNameLst>
                                      </p:cBhvr>
                                      <p:to>
                                        <p:strVal val="visible"/>
                                      </p:to>
                                    </p:set>
                                    <p:animEffect transition="in" filter="fade">
                                      <p:cBhvr>
                                        <p:cTn id="58" dur="500"/>
                                        <p:tgtEl>
                                          <p:spTgt spid="102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 grpId="0"/>
      <p:bldP spid="34" grpId="0" animBg="1"/>
      <p:bldP spid="36" grpId="0"/>
      <p:bldP spid="38" grpId="0"/>
      <p:bldP spid="39" grpId="0"/>
      <p:bldP spid="40" grpId="0"/>
      <p:bldP spid="41" grpId="0"/>
      <p:bldP spid="42" grpId="0"/>
      <p:bldP spid="45" grpId="0"/>
      <p:bldP spid="46"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ç¥­æ">
            <a:extLst>
              <a:ext uri="{FF2B5EF4-FFF2-40B4-BE49-F238E27FC236}">
                <a16:creationId xmlns:a16="http://schemas.microsoft.com/office/drawing/2014/main" id="{78064405-F022-4726-828C-E4AD746C21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229349" cy="34884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ç¥­æ">
            <a:extLst>
              <a:ext uri="{FF2B5EF4-FFF2-40B4-BE49-F238E27FC236}">
                <a16:creationId xmlns:a16="http://schemas.microsoft.com/office/drawing/2014/main" id="{4AC0C081-70BE-445B-99BE-D56E98AF2CA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82" t="4780" r="5542" b="5739"/>
          <a:stretch/>
        </p:blipFill>
        <p:spPr bwMode="auto">
          <a:xfrm>
            <a:off x="1775020" y="3488435"/>
            <a:ext cx="4454329"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ç¥­æ">
            <a:extLst>
              <a:ext uri="{FF2B5EF4-FFF2-40B4-BE49-F238E27FC236}">
                <a16:creationId xmlns:a16="http://schemas.microsoft.com/office/drawing/2014/main" id="{8A37D32E-267E-4D0D-9061-3BDCFEF821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191" y="3369565"/>
            <a:ext cx="3861403" cy="354787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1">
            <a:extLst>
              <a:ext uri="{FF2B5EF4-FFF2-40B4-BE49-F238E27FC236}">
                <a16:creationId xmlns:a16="http://schemas.microsoft.com/office/drawing/2014/main" id="{6035789A-9D78-4416-A87F-5D645DF790B5}"/>
              </a:ext>
            </a:extLst>
          </p:cNvPr>
          <p:cNvSpPr/>
          <p:nvPr/>
        </p:nvSpPr>
        <p:spPr>
          <a:xfrm>
            <a:off x="7694764" y="0"/>
            <a:ext cx="2916086" cy="1447938"/>
          </a:xfrm>
          <a:prstGeom prst="rect">
            <a:avLst/>
          </a:prstGeom>
          <a:ln/>
        </p:spPr>
        <p:style>
          <a:lnRef idx="3">
            <a:schemeClr val="lt1"/>
          </a:lnRef>
          <a:fillRef idx="1">
            <a:schemeClr val="accent3"/>
          </a:fillRef>
          <a:effectRef idx="1">
            <a:schemeClr val="accent3"/>
          </a:effectRef>
          <a:fontRef idx="minor">
            <a:schemeClr val="lt1"/>
          </a:fontRef>
        </p:style>
        <p:txBody>
          <a:bodyPr bIns="432000" rtlCol="0" anchor="b"/>
          <a:lstStyle/>
          <a:p>
            <a:pPr algn="ctr"/>
            <a:r>
              <a:rPr lang="en-US" altLang="zh-TW" sz="3200" b="1" dirty="0">
                <a:cs typeface="+mn-ea"/>
                <a:sym typeface="+mn-lt"/>
              </a:rPr>
              <a:t>3. </a:t>
            </a:r>
          </a:p>
          <a:p>
            <a:pPr algn="ctr"/>
            <a:r>
              <a:rPr lang="zh-TW" altLang="en-US" sz="3200" b="1" dirty="0">
                <a:cs typeface="+mn-ea"/>
                <a:sym typeface="+mn-lt"/>
              </a:rPr>
              <a:t>中秋節的由來</a:t>
            </a:r>
            <a:endParaRPr lang="en-US" sz="3200" b="1" dirty="0">
              <a:cs typeface="+mn-ea"/>
              <a:sym typeface="+mn-lt"/>
            </a:endParaRPr>
          </a:p>
        </p:txBody>
      </p:sp>
      <p:sp>
        <p:nvSpPr>
          <p:cNvPr id="2" name="TextBox 1">
            <a:extLst>
              <a:ext uri="{FF2B5EF4-FFF2-40B4-BE49-F238E27FC236}">
                <a16:creationId xmlns:a16="http://schemas.microsoft.com/office/drawing/2014/main" id="{FB8F3645-B31C-430B-BB1C-73F75DC6907F}"/>
              </a:ext>
            </a:extLst>
          </p:cNvPr>
          <p:cNvSpPr txBox="1"/>
          <p:nvPr/>
        </p:nvSpPr>
        <p:spPr>
          <a:xfrm>
            <a:off x="6957118" y="2037728"/>
            <a:ext cx="4916731" cy="3416320"/>
          </a:xfrm>
          <a:prstGeom prst="rect">
            <a:avLst/>
          </a:prstGeom>
          <a:noFill/>
        </p:spPr>
        <p:txBody>
          <a:bodyPr wrap="none" rtlCol="0">
            <a:spAutoFit/>
          </a:bodyPr>
          <a:lstStyle/>
          <a:p>
            <a:pPr marL="285750" indent="-285750">
              <a:buFontTx/>
              <a:buChar char="-"/>
            </a:pPr>
            <a:r>
              <a:rPr lang="zh-TW" altLang="en-US" sz="3600" dirty="0"/>
              <a:t>帝王祭月</a:t>
            </a:r>
            <a:endParaRPr lang="en-HK" altLang="zh-TW" sz="3600" dirty="0"/>
          </a:p>
          <a:p>
            <a:endParaRPr lang="en-HK" altLang="zh-TW" sz="3600" dirty="0"/>
          </a:p>
          <a:p>
            <a:pPr marL="285750" indent="-285750">
              <a:buFontTx/>
              <a:buChar char="-"/>
            </a:pPr>
            <a:r>
              <a:rPr lang="zh-TW" altLang="en-US" sz="3600" dirty="0"/>
              <a:t>平民祭月</a:t>
            </a:r>
            <a:endParaRPr lang="en-HK" altLang="zh-TW" sz="3600" dirty="0"/>
          </a:p>
          <a:p>
            <a:pPr marL="1028700" lvl="1" indent="-571500">
              <a:buFont typeface="Wingdings" panose="05000000000000000000" pitchFamily="2" charset="2"/>
              <a:buChar char="§"/>
            </a:pPr>
            <a:r>
              <a:rPr lang="zh-TW" altLang="en-US" sz="3600" dirty="0"/>
              <a:t>慶祝豐收</a:t>
            </a:r>
            <a:endParaRPr lang="en-HK" altLang="zh-TW" sz="3600" dirty="0"/>
          </a:p>
          <a:p>
            <a:pPr marL="1028700" lvl="1" indent="-571500">
              <a:buFont typeface="Wingdings" panose="05000000000000000000" pitchFamily="2" charset="2"/>
              <a:buChar char="§"/>
            </a:pPr>
            <a:r>
              <a:rPr lang="zh-TW" altLang="en-US" sz="3600" dirty="0"/>
              <a:t>祝願未來繼續豐收</a:t>
            </a:r>
            <a:endParaRPr lang="en-HK" altLang="zh-TW" sz="3600" dirty="0"/>
          </a:p>
          <a:p>
            <a:pPr marL="1028700" lvl="1" indent="-571500">
              <a:buFont typeface="Wingdings" panose="05000000000000000000" pitchFamily="2" charset="2"/>
              <a:buChar char="§"/>
            </a:pPr>
            <a:r>
              <a:rPr lang="zh-TW" altLang="en-US" sz="3600" dirty="0"/>
              <a:t>拜祭「月神」</a:t>
            </a:r>
            <a:endParaRPr lang="en-HK" sz="3600" dirty="0"/>
          </a:p>
        </p:txBody>
      </p:sp>
      <p:pic>
        <p:nvPicPr>
          <p:cNvPr id="2056" name="Picture 8" descr="Image result for è±æ¶">
            <a:extLst>
              <a:ext uri="{FF2B5EF4-FFF2-40B4-BE49-F238E27FC236}">
                <a16:creationId xmlns:a16="http://schemas.microsoft.com/office/drawing/2014/main" id="{A1903DC4-C026-4E04-8E81-DC8D3C34864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897" y="-112188"/>
            <a:ext cx="7201246" cy="7201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58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fade">
                                      <p:cBhvr>
                                        <p:cTn id="10" dur="500"/>
                                        <p:tgtEl>
                                          <p:spTgt spid="2054"/>
                                        </p:tgtEl>
                                      </p:cBhvr>
                                    </p:animEffect>
                                  </p:childTnLst>
                                </p:cTn>
                              </p:par>
                              <p:par>
                                <p:cTn id="11" presetID="10"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fade">
                                      <p:cBhvr>
                                        <p:cTn id="13" dur="500"/>
                                        <p:tgtEl>
                                          <p:spTgt spid="205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500"/>
                                        <p:tgtEl>
                                          <p:spTgt spid="2">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500"/>
                                        <p:tgtEl>
                                          <p:spTgt spid="2">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56"/>
                                        </p:tgtEl>
                                        <p:attrNameLst>
                                          <p:attrName>style.visibility</p:attrName>
                                        </p:attrNameLst>
                                      </p:cBhvr>
                                      <p:to>
                                        <p:strVal val="visible"/>
                                      </p:to>
                                    </p:set>
                                    <p:animEffect transition="in" filter="fade">
                                      <p:cBhvr>
                                        <p:cTn id="37"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33"/>
          <p:cNvSpPr/>
          <p:nvPr/>
        </p:nvSpPr>
        <p:spPr>
          <a:xfrm rot="1800000">
            <a:off x="4823620" y="4309804"/>
            <a:ext cx="7647495" cy="3143756"/>
          </a:xfrm>
          <a:custGeom>
            <a:avLst/>
            <a:gdLst>
              <a:gd name="connsiteX0" fmla="*/ 1721440 w 7647495"/>
              <a:gd name="connsiteY0" fmla="*/ 0 h 3143756"/>
              <a:gd name="connsiteX1" fmla="*/ 7647494 w 7647495"/>
              <a:gd name="connsiteY1" fmla="*/ 16449 h 3143756"/>
              <a:gd name="connsiteX2" fmla="*/ 7647495 w 7647495"/>
              <a:gd name="connsiteY2" fmla="*/ 3124067 h 3143756"/>
              <a:gd name="connsiteX3" fmla="*/ 0 w 7647495"/>
              <a:gd name="connsiteY3" fmla="*/ 3143756 h 3143756"/>
              <a:gd name="connsiteX4" fmla="*/ 4683 w 7647495"/>
              <a:gd name="connsiteY4" fmla="*/ 3135205 h 3143756"/>
              <a:gd name="connsiteX5" fmla="*/ 86784 w 7647495"/>
              <a:gd name="connsiteY5" fmla="*/ 3137273 h 3143756"/>
              <a:gd name="connsiteX6" fmla="*/ 594979 w 7647495"/>
              <a:gd name="connsiteY6" fmla="*/ 2994398 h 3143756"/>
              <a:gd name="connsiteX7" fmla="*/ 1127555 w 7647495"/>
              <a:gd name="connsiteY7" fmla="*/ 2137031 h 3143756"/>
              <a:gd name="connsiteX8" fmla="*/ 1122336 w 7647495"/>
              <a:gd name="connsiteY8" fmla="*/ 1957147 h 3143756"/>
              <a:gd name="connsiteX9" fmla="*/ 1275510 w 7647495"/>
              <a:gd name="connsiteY9" fmla="*/ 2051609 h 3143756"/>
              <a:gd name="connsiteX10" fmla="*/ 2284300 w 7647495"/>
              <a:gd name="connsiteY10" fmla="*/ 2019069 h 3143756"/>
              <a:gd name="connsiteX11" fmla="*/ 2673651 w 7647495"/>
              <a:gd name="connsiteY11" fmla="*/ 547062 h 3143756"/>
              <a:gd name="connsiteX12" fmla="*/ 1816056 w 7647495"/>
              <a:gd name="connsiteY12" fmla="*/ 7984 h 3143756"/>
              <a:gd name="connsiteX13" fmla="*/ 1718415 w 7647495"/>
              <a:gd name="connsiteY13" fmla="*/ 5524 h 314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47495" h="3143756">
                <a:moveTo>
                  <a:pt x="1721440" y="0"/>
                </a:moveTo>
                <a:lnTo>
                  <a:pt x="7647494" y="16449"/>
                </a:lnTo>
                <a:lnTo>
                  <a:pt x="7647495" y="3124067"/>
                </a:lnTo>
                <a:lnTo>
                  <a:pt x="0" y="3143756"/>
                </a:lnTo>
                <a:lnTo>
                  <a:pt x="4683" y="3135205"/>
                </a:lnTo>
                <a:lnTo>
                  <a:pt x="86784" y="3137273"/>
                </a:lnTo>
                <a:cubicBezTo>
                  <a:pt x="260045" y="3133242"/>
                  <a:pt x="434573" y="3087009"/>
                  <a:pt x="594979" y="2994398"/>
                </a:cubicBezTo>
                <a:cubicBezTo>
                  <a:pt x="915792" y="2809177"/>
                  <a:pt x="1104190" y="2482281"/>
                  <a:pt x="1127555" y="2137031"/>
                </a:cubicBezTo>
                <a:lnTo>
                  <a:pt x="1122336" y="1957147"/>
                </a:lnTo>
                <a:lnTo>
                  <a:pt x="1275510" y="2051609"/>
                </a:lnTo>
                <a:cubicBezTo>
                  <a:pt x="1586189" y="2203999"/>
                  <a:pt x="1963487" y="2204290"/>
                  <a:pt x="2284300" y="2019069"/>
                </a:cubicBezTo>
                <a:cubicBezTo>
                  <a:pt x="2797600" y="1722715"/>
                  <a:pt x="2971918" y="1063675"/>
                  <a:pt x="2673651" y="547062"/>
                </a:cubicBezTo>
                <a:cubicBezTo>
                  <a:pt x="2487234" y="224178"/>
                  <a:pt x="2160334" y="33349"/>
                  <a:pt x="1816056" y="7984"/>
                </a:cubicBezTo>
                <a:lnTo>
                  <a:pt x="1718415" y="5524"/>
                </a:lnTo>
                <a:close/>
              </a:path>
            </a:pathLst>
          </a:custGeom>
          <a:gradFill flip="none" rotWithShape="1">
            <a:gsLst>
              <a:gs pos="0">
                <a:schemeClr val="bg1">
                  <a:lumMod val="7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a:ea typeface="微软雅黑"/>
            </a:endParaRPr>
          </a:p>
        </p:txBody>
      </p:sp>
      <p:sp>
        <p:nvSpPr>
          <p:cNvPr id="7" name="文本框 4">
            <a:extLst>
              <a:ext uri="{FF2B5EF4-FFF2-40B4-BE49-F238E27FC236}">
                <a16:creationId xmlns:a16="http://schemas.microsoft.com/office/drawing/2014/main" id="{64E7C9B5-1DE1-48E7-902D-88F8913AC6BD}"/>
              </a:ext>
            </a:extLst>
          </p:cNvPr>
          <p:cNvSpPr txBox="1"/>
          <p:nvPr/>
        </p:nvSpPr>
        <p:spPr>
          <a:xfrm>
            <a:off x="598840" y="2403240"/>
            <a:ext cx="493618" cy="410561"/>
          </a:xfrm>
          <a:prstGeom prst="rect">
            <a:avLst/>
          </a:prstGeom>
          <a:noFill/>
        </p:spPr>
        <p:txBody>
          <a:bodyPr wrap="none" lIns="117208" tIns="58604" rIns="117208" bIns="58604">
            <a:prstTxWarp prst="textPlain">
              <a:avLst/>
            </a:prstTxWarp>
            <a:normAutofit fontScale="47500" lnSpcReduction="20000"/>
          </a:bodyPr>
          <a:lstStyle/>
          <a:p>
            <a:endParaRPr lang="en-US" sz="4800" dirty="0">
              <a:solidFill>
                <a:schemeClr val="bg1">
                  <a:lumMod val="65000"/>
                </a:schemeClr>
              </a:solidFill>
            </a:endParaRPr>
          </a:p>
        </p:txBody>
      </p:sp>
      <p:grpSp>
        <p:nvGrpSpPr>
          <p:cNvPr id="22" name="组合 21"/>
          <p:cNvGrpSpPr/>
          <p:nvPr/>
        </p:nvGrpSpPr>
        <p:grpSpPr>
          <a:xfrm>
            <a:off x="874713" y="304800"/>
            <a:ext cx="1182909" cy="850419"/>
            <a:chOff x="874713" y="304800"/>
            <a:chExt cx="1182909" cy="850419"/>
          </a:xfrm>
        </p:grpSpPr>
        <p:sp>
          <p:nvSpPr>
            <p:cNvPr id="23" name="矩形 16"/>
            <p:cNvSpPr/>
            <p:nvPr/>
          </p:nvSpPr>
          <p:spPr>
            <a:xfrm rot="1800000">
              <a:off x="1221209" y="681766"/>
              <a:ext cx="836413" cy="473453"/>
            </a:xfrm>
            <a:custGeom>
              <a:avLst/>
              <a:gdLst>
                <a:gd name="connsiteX0" fmla="*/ 0 w 1504748"/>
                <a:gd name="connsiteY0" fmla="*/ 0 h 465789"/>
                <a:gd name="connsiteX1" fmla="*/ 1504748 w 1504748"/>
                <a:gd name="connsiteY1" fmla="*/ 0 h 465789"/>
                <a:gd name="connsiteX2" fmla="*/ 1504748 w 1504748"/>
                <a:gd name="connsiteY2" fmla="*/ 465789 h 465789"/>
                <a:gd name="connsiteX3" fmla="*/ 0 w 1504748"/>
                <a:gd name="connsiteY3" fmla="*/ 465789 h 465789"/>
                <a:gd name="connsiteX4" fmla="*/ 0 w 1504748"/>
                <a:gd name="connsiteY4" fmla="*/ 0 h 465789"/>
                <a:gd name="connsiteX0" fmla="*/ 0 w 1504748"/>
                <a:gd name="connsiteY0" fmla="*/ 5104 h 470893"/>
                <a:gd name="connsiteX1" fmla="*/ 342087 w 1504748"/>
                <a:gd name="connsiteY1" fmla="*/ 0 h 470893"/>
                <a:gd name="connsiteX2" fmla="*/ 1504748 w 1504748"/>
                <a:gd name="connsiteY2" fmla="*/ 5104 h 470893"/>
                <a:gd name="connsiteX3" fmla="*/ 1504748 w 1504748"/>
                <a:gd name="connsiteY3" fmla="*/ 470893 h 470893"/>
                <a:gd name="connsiteX4" fmla="*/ 0 w 1504748"/>
                <a:gd name="connsiteY4" fmla="*/ 470893 h 470893"/>
                <a:gd name="connsiteX5" fmla="*/ 0 w 1504748"/>
                <a:gd name="connsiteY5" fmla="*/ 5104 h 470893"/>
                <a:gd name="connsiteX0" fmla="*/ 0 w 1504748"/>
                <a:gd name="connsiteY0" fmla="*/ 5104 h 473453"/>
                <a:gd name="connsiteX1" fmla="*/ 342087 w 1504748"/>
                <a:gd name="connsiteY1" fmla="*/ 0 h 473453"/>
                <a:gd name="connsiteX2" fmla="*/ 1504748 w 1504748"/>
                <a:gd name="connsiteY2" fmla="*/ 5104 h 473453"/>
                <a:gd name="connsiteX3" fmla="*/ 1504748 w 1504748"/>
                <a:gd name="connsiteY3" fmla="*/ 470893 h 473453"/>
                <a:gd name="connsiteX4" fmla="*/ 322141 w 1504748"/>
                <a:gd name="connsiteY4" fmla="*/ 473453 h 473453"/>
                <a:gd name="connsiteX5" fmla="*/ 0 w 1504748"/>
                <a:gd name="connsiteY5" fmla="*/ 470893 h 473453"/>
                <a:gd name="connsiteX6" fmla="*/ 0 w 1504748"/>
                <a:gd name="connsiteY6" fmla="*/ 5104 h 473453"/>
                <a:gd name="connsiteX0" fmla="*/ 0 w 1504748"/>
                <a:gd name="connsiteY0" fmla="*/ 5104 h 473453"/>
                <a:gd name="connsiteX1" fmla="*/ 342087 w 1504748"/>
                <a:gd name="connsiteY1" fmla="*/ 0 h 473453"/>
                <a:gd name="connsiteX2" fmla="*/ 1504748 w 1504748"/>
                <a:gd name="connsiteY2" fmla="*/ 5104 h 473453"/>
                <a:gd name="connsiteX3" fmla="*/ 1504748 w 1504748"/>
                <a:gd name="connsiteY3" fmla="*/ 470893 h 473453"/>
                <a:gd name="connsiteX4" fmla="*/ 322141 w 1504748"/>
                <a:gd name="connsiteY4" fmla="*/ 473453 h 473453"/>
                <a:gd name="connsiteX5" fmla="*/ 0 w 1504748"/>
                <a:gd name="connsiteY5" fmla="*/ 5104 h 473453"/>
                <a:gd name="connsiteX0" fmla="*/ 0 w 1182607"/>
                <a:gd name="connsiteY0" fmla="*/ 473453 h 473453"/>
                <a:gd name="connsiteX1" fmla="*/ 19946 w 1182607"/>
                <a:gd name="connsiteY1" fmla="*/ 0 h 473453"/>
                <a:gd name="connsiteX2" fmla="*/ 1182607 w 1182607"/>
                <a:gd name="connsiteY2" fmla="*/ 5104 h 473453"/>
                <a:gd name="connsiteX3" fmla="*/ 1182607 w 1182607"/>
                <a:gd name="connsiteY3" fmla="*/ 470893 h 473453"/>
                <a:gd name="connsiteX4" fmla="*/ 0 w 1182607"/>
                <a:gd name="connsiteY4" fmla="*/ 473453 h 473453"/>
                <a:gd name="connsiteX0" fmla="*/ 0 w 1182607"/>
                <a:gd name="connsiteY0" fmla="*/ 473453 h 473453"/>
                <a:gd name="connsiteX1" fmla="*/ 187993 w 1182607"/>
                <a:gd name="connsiteY1" fmla="*/ 240265 h 473453"/>
                <a:gd name="connsiteX2" fmla="*/ 19946 w 1182607"/>
                <a:gd name="connsiteY2" fmla="*/ 0 h 473453"/>
                <a:gd name="connsiteX3" fmla="*/ 1182607 w 1182607"/>
                <a:gd name="connsiteY3" fmla="*/ 5104 h 473453"/>
                <a:gd name="connsiteX4" fmla="*/ 1182607 w 1182607"/>
                <a:gd name="connsiteY4" fmla="*/ 470893 h 473453"/>
                <a:gd name="connsiteX5" fmla="*/ 0 w 1182607"/>
                <a:gd name="connsiteY5" fmla="*/ 473453 h 47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2607" h="473453">
                  <a:moveTo>
                    <a:pt x="0" y="473453"/>
                  </a:moveTo>
                  <a:cubicBezTo>
                    <a:pt x="3995" y="397823"/>
                    <a:pt x="183998" y="315895"/>
                    <a:pt x="187993" y="240265"/>
                  </a:cubicBezTo>
                  <a:lnTo>
                    <a:pt x="19946" y="0"/>
                  </a:lnTo>
                  <a:lnTo>
                    <a:pt x="1182607" y="5104"/>
                  </a:lnTo>
                  <a:lnTo>
                    <a:pt x="1182607" y="470893"/>
                  </a:lnTo>
                  <a:lnTo>
                    <a:pt x="0" y="473453"/>
                  </a:lnTo>
                  <a:close/>
                </a:path>
              </a:pathLst>
            </a:custGeom>
            <a:gradFill flip="none" rotWithShape="1">
              <a:gsLst>
                <a:gs pos="0">
                  <a:schemeClr val="bg1">
                    <a:lumMod val="85000"/>
                    <a:alpha val="50000"/>
                  </a:schemeClr>
                </a:gs>
                <a:gs pos="84600">
                  <a:schemeClr val="bg1">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874713" y="304800"/>
              <a:ext cx="834118" cy="834118"/>
            </a:xfrm>
            <a:custGeom>
              <a:avLst/>
              <a:gdLst>
                <a:gd name="connsiteX0" fmla="*/ 0 w 834118"/>
                <a:gd name="connsiteY0" fmla="*/ 563336 h 834118"/>
                <a:gd name="connsiteX1" fmla="*/ 23764 w 834118"/>
                <a:gd name="connsiteY1" fmla="*/ 563336 h 834118"/>
                <a:gd name="connsiteX2" fmla="*/ 23764 w 834118"/>
                <a:gd name="connsiteY2" fmla="*/ 810354 h 834118"/>
                <a:gd name="connsiteX3" fmla="*/ 810354 w 834118"/>
                <a:gd name="connsiteY3" fmla="*/ 810354 h 834118"/>
                <a:gd name="connsiteX4" fmla="*/ 810354 w 834118"/>
                <a:gd name="connsiteY4" fmla="*/ 563336 h 834118"/>
                <a:gd name="connsiteX5" fmla="*/ 834118 w 834118"/>
                <a:gd name="connsiteY5" fmla="*/ 563336 h 834118"/>
                <a:gd name="connsiteX6" fmla="*/ 834118 w 834118"/>
                <a:gd name="connsiteY6" fmla="*/ 834118 h 834118"/>
                <a:gd name="connsiteX7" fmla="*/ 0 w 834118"/>
                <a:gd name="connsiteY7" fmla="*/ 834118 h 834118"/>
                <a:gd name="connsiteX8" fmla="*/ 0 w 834118"/>
                <a:gd name="connsiteY8" fmla="*/ 0 h 834118"/>
                <a:gd name="connsiteX9" fmla="*/ 834118 w 834118"/>
                <a:gd name="connsiteY9" fmla="*/ 0 h 834118"/>
                <a:gd name="connsiteX10" fmla="*/ 834118 w 834118"/>
                <a:gd name="connsiteY10" fmla="*/ 270782 h 834118"/>
                <a:gd name="connsiteX11" fmla="*/ 810354 w 834118"/>
                <a:gd name="connsiteY11" fmla="*/ 270782 h 834118"/>
                <a:gd name="connsiteX12" fmla="*/ 810354 w 834118"/>
                <a:gd name="connsiteY12" fmla="*/ 23764 h 834118"/>
                <a:gd name="connsiteX13" fmla="*/ 23764 w 834118"/>
                <a:gd name="connsiteY13" fmla="*/ 23764 h 834118"/>
                <a:gd name="connsiteX14" fmla="*/ 23764 w 834118"/>
                <a:gd name="connsiteY14" fmla="*/ 270782 h 834118"/>
                <a:gd name="connsiteX15" fmla="*/ 0 w 834118"/>
                <a:gd name="connsiteY15" fmla="*/ 270782 h 83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4118" h="834118">
                  <a:moveTo>
                    <a:pt x="0" y="563336"/>
                  </a:moveTo>
                  <a:lnTo>
                    <a:pt x="23764" y="563336"/>
                  </a:lnTo>
                  <a:lnTo>
                    <a:pt x="23764" y="810354"/>
                  </a:lnTo>
                  <a:lnTo>
                    <a:pt x="810354" y="810354"/>
                  </a:lnTo>
                  <a:lnTo>
                    <a:pt x="810354" y="563336"/>
                  </a:lnTo>
                  <a:lnTo>
                    <a:pt x="834118" y="563336"/>
                  </a:lnTo>
                  <a:lnTo>
                    <a:pt x="834118" y="834118"/>
                  </a:lnTo>
                  <a:lnTo>
                    <a:pt x="0" y="834118"/>
                  </a:lnTo>
                  <a:close/>
                  <a:moveTo>
                    <a:pt x="0" y="0"/>
                  </a:moveTo>
                  <a:lnTo>
                    <a:pt x="834118" y="0"/>
                  </a:lnTo>
                  <a:lnTo>
                    <a:pt x="834118" y="270782"/>
                  </a:lnTo>
                  <a:lnTo>
                    <a:pt x="810354" y="270782"/>
                  </a:lnTo>
                  <a:lnTo>
                    <a:pt x="810354" y="23764"/>
                  </a:lnTo>
                  <a:lnTo>
                    <a:pt x="23764" y="23764"/>
                  </a:lnTo>
                  <a:lnTo>
                    <a:pt x="23764" y="270782"/>
                  </a:lnTo>
                  <a:lnTo>
                    <a:pt x="0" y="2707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13"/>
            <p:cNvSpPr/>
            <p:nvPr/>
          </p:nvSpPr>
          <p:spPr>
            <a:xfrm>
              <a:off x="1055688" y="485775"/>
              <a:ext cx="472168" cy="472168"/>
            </a:xfrm>
            <a:custGeom>
              <a:avLst/>
              <a:gdLst>
                <a:gd name="connsiteX0" fmla="*/ 119063 w 330200"/>
                <a:gd name="connsiteY0" fmla="*/ 93662 h 330200"/>
                <a:gd name="connsiteX1" fmla="*/ 119063 w 330200"/>
                <a:gd name="connsiteY1" fmla="*/ 230187 h 330200"/>
                <a:gd name="connsiteX2" fmla="*/ 244476 w 330200"/>
                <a:gd name="connsiteY2" fmla="*/ 161925 h 330200"/>
                <a:gd name="connsiteX3" fmla="*/ 165100 w 330200"/>
                <a:gd name="connsiteY3" fmla="*/ 0 h 330200"/>
                <a:gd name="connsiteX4" fmla="*/ 330200 w 330200"/>
                <a:gd name="connsiteY4" fmla="*/ 165100 h 330200"/>
                <a:gd name="connsiteX5" fmla="*/ 165100 w 330200"/>
                <a:gd name="connsiteY5" fmla="*/ 330200 h 330200"/>
                <a:gd name="connsiteX6" fmla="*/ 0 w 330200"/>
                <a:gd name="connsiteY6" fmla="*/ 165100 h 330200"/>
                <a:gd name="connsiteX7" fmla="*/ 165100 w 330200"/>
                <a:gd name="connsiteY7"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200" h="330200">
                  <a:moveTo>
                    <a:pt x="119063" y="93662"/>
                  </a:moveTo>
                  <a:lnTo>
                    <a:pt x="119063" y="230187"/>
                  </a:lnTo>
                  <a:lnTo>
                    <a:pt x="244476" y="161925"/>
                  </a:lnTo>
                  <a:close/>
                  <a:moveTo>
                    <a:pt x="165100" y="0"/>
                  </a:moveTo>
                  <a:cubicBezTo>
                    <a:pt x="256282" y="0"/>
                    <a:pt x="330200" y="73918"/>
                    <a:pt x="330200" y="165100"/>
                  </a:cubicBezTo>
                  <a:cubicBezTo>
                    <a:pt x="330200" y="256282"/>
                    <a:pt x="256282" y="330200"/>
                    <a:pt x="165100" y="330200"/>
                  </a:cubicBezTo>
                  <a:cubicBezTo>
                    <a:pt x="73918" y="330200"/>
                    <a:pt x="0" y="256282"/>
                    <a:pt x="0" y="165100"/>
                  </a:cubicBezTo>
                  <a:cubicBezTo>
                    <a:pt x="0" y="73918"/>
                    <a:pt x="73918" y="0"/>
                    <a:pt x="1651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6" name="文本框 25"/>
          <p:cNvSpPr txBox="1"/>
          <p:nvPr/>
        </p:nvSpPr>
        <p:spPr>
          <a:xfrm>
            <a:off x="1087821" y="2813801"/>
            <a:ext cx="2646878" cy="830997"/>
          </a:xfrm>
          <a:prstGeom prst="rect">
            <a:avLst/>
          </a:prstGeom>
          <a:noFill/>
        </p:spPr>
        <p:txBody>
          <a:bodyPr wrap="square" rtlCol="0">
            <a:spAutoFit/>
            <a:scene3d>
              <a:camera prst="orthographicFront"/>
              <a:lightRig rig="threePt" dir="t"/>
            </a:scene3d>
            <a:sp3d contourW="12700"/>
          </a:bodyPr>
          <a:lstStyle/>
          <a:p>
            <a:pPr lvl="0">
              <a:defRPr/>
            </a:pPr>
            <a:r>
              <a:rPr lang="zh-TW" altLang="en-US" sz="4800" b="1" dirty="0"/>
              <a:t>嫦娥奔月</a:t>
            </a:r>
            <a:endParaRPr kumimoji="0" lang="zh-CN" altLang="en-US" sz="7200" b="0" i="0" u="none" strike="noStrike" kern="1200" cap="none" spc="0" normalizeH="0" baseline="0" noProof="0" dirty="0">
              <a:ln>
                <a:noFill/>
              </a:ln>
              <a:solidFill>
                <a:prstClr val="black"/>
              </a:solidFill>
              <a:effectLst/>
              <a:uLnTx/>
              <a:uFillTx/>
              <a:latin typeface="Arial"/>
              <a:ea typeface="微软雅黑"/>
              <a:cs typeface="+mn-cs"/>
            </a:endParaRPr>
          </a:p>
        </p:txBody>
      </p:sp>
      <p:pic>
        <p:nvPicPr>
          <p:cNvPr id="29" name="图片 2">
            <a:extLst>
              <a:ext uri="{FF2B5EF4-FFF2-40B4-BE49-F238E27FC236}">
                <a16:creationId xmlns:a16="http://schemas.microsoft.com/office/drawing/2014/main" id="{11422524-6744-4680-82AA-4CFE08E545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2296" y="957943"/>
            <a:ext cx="7245201" cy="5943961"/>
          </a:xfrm>
          <a:prstGeom prst="rect">
            <a:avLst/>
          </a:prstGeom>
        </p:spPr>
      </p:pic>
      <p:sp>
        <p:nvSpPr>
          <p:cNvPr id="2" name="Rectangle 1">
            <a:extLst>
              <a:ext uri="{FF2B5EF4-FFF2-40B4-BE49-F238E27FC236}">
                <a16:creationId xmlns:a16="http://schemas.microsoft.com/office/drawing/2014/main" id="{4E853C1B-E958-464A-816E-486890BD566C}"/>
              </a:ext>
            </a:extLst>
          </p:cNvPr>
          <p:cNvSpPr/>
          <p:nvPr/>
        </p:nvSpPr>
        <p:spPr>
          <a:xfrm>
            <a:off x="4873129" y="1168956"/>
            <a:ext cx="6765716" cy="38823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HK" dirty="0"/>
          </a:p>
        </p:txBody>
      </p:sp>
      <p:pic>
        <p:nvPicPr>
          <p:cNvPr id="3074" name="Picture 2" descr="å«¦å¨¥å¥æ">
            <a:extLst>
              <a:ext uri="{FF2B5EF4-FFF2-40B4-BE49-F238E27FC236}">
                <a16:creationId xmlns:a16="http://schemas.microsoft.com/office/drawing/2014/main" id="{61133D9F-CCBD-47B7-B394-0781DA11D0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9133" y="1411879"/>
            <a:ext cx="5823126" cy="363945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8B8F9BD8-9250-4076-8E58-32FF903882B8}"/>
              </a:ext>
            </a:extLst>
          </p:cNvPr>
          <p:cNvSpPr/>
          <p:nvPr/>
        </p:nvSpPr>
        <p:spPr>
          <a:xfrm>
            <a:off x="7834489" y="2748400"/>
            <a:ext cx="1392415" cy="828229"/>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8" name="Flowchart: Extract 7">
            <a:extLst>
              <a:ext uri="{FF2B5EF4-FFF2-40B4-BE49-F238E27FC236}">
                <a16:creationId xmlns:a16="http://schemas.microsoft.com/office/drawing/2014/main" id="{50128C86-8FC2-43B2-88C8-27A644E69D94}"/>
              </a:ext>
            </a:extLst>
          </p:cNvPr>
          <p:cNvSpPr/>
          <p:nvPr/>
        </p:nvSpPr>
        <p:spPr>
          <a:xfrm rot="5400000">
            <a:off x="8337846" y="2940255"/>
            <a:ext cx="398254" cy="499326"/>
          </a:xfrm>
          <a:prstGeom prst="flowChartExtra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9" name="Half Frame 8">
            <a:extLst>
              <a:ext uri="{FF2B5EF4-FFF2-40B4-BE49-F238E27FC236}">
                <a16:creationId xmlns:a16="http://schemas.microsoft.com/office/drawing/2014/main" id="{EE303F9D-50FD-45A3-B996-994328D13A4D}"/>
              </a:ext>
            </a:extLst>
          </p:cNvPr>
          <p:cNvSpPr/>
          <p:nvPr/>
        </p:nvSpPr>
        <p:spPr>
          <a:xfrm>
            <a:off x="802006" y="2632826"/>
            <a:ext cx="530578" cy="830997"/>
          </a:xfrm>
          <a:prstGeom prst="halfFra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solidFill>
                <a:schemeClr val="tx1"/>
              </a:solidFill>
            </a:endParaRPr>
          </a:p>
        </p:txBody>
      </p:sp>
      <p:sp>
        <p:nvSpPr>
          <p:cNvPr id="42" name="Half Frame 41">
            <a:extLst>
              <a:ext uri="{FF2B5EF4-FFF2-40B4-BE49-F238E27FC236}">
                <a16:creationId xmlns:a16="http://schemas.microsoft.com/office/drawing/2014/main" id="{A34FB500-410B-4611-A255-2F2CF51E6A60}"/>
              </a:ext>
            </a:extLst>
          </p:cNvPr>
          <p:cNvSpPr/>
          <p:nvPr/>
        </p:nvSpPr>
        <p:spPr>
          <a:xfrm rot="10800000">
            <a:off x="3489936" y="2969376"/>
            <a:ext cx="530578" cy="830997"/>
          </a:xfrm>
          <a:prstGeom prst="halfFra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solidFill>
                <a:schemeClr val="tx1"/>
              </a:solidFill>
            </a:endParaRPr>
          </a:p>
        </p:txBody>
      </p:sp>
      <p:sp>
        <p:nvSpPr>
          <p:cNvPr id="16" name="文本框 17">
            <a:extLst>
              <a:ext uri="{FF2B5EF4-FFF2-40B4-BE49-F238E27FC236}">
                <a16:creationId xmlns:a16="http://schemas.microsoft.com/office/drawing/2014/main" id="{E7AE9536-A778-4816-873B-82638ABEE59F}"/>
              </a:ext>
            </a:extLst>
          </p:cNvPr>
          <p:cNvSpPr txBox="1"/>
          <p:nvPr/>
        </p:nvSpPr>
        <p:spPr>
          <a:xfrm>
            <a:off x="1992992" y="428605"/>
            <a:ext cx="3467616" cy="584775"/>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black"/>
                </a:solidFill>
                <a:effectLst/>
                <a:uLnTx/>
                <a:uFillTx/>
                <a:latin typeface="Arial"/>
                <a:ea typeface="微软雅黑"/>
                <a:cs typeface="+mn-cs"/>
              </a:rPr>
              <a:t>中秋節的傳說故事</a:t>
            </a:r>
            <a:endParaRPr kumimoji="0" lang="zh-CN" altLang="en-US" sz="3200" b="0" i="0" u="none" strike="noStrike" kern="1200" cap="none" spc="0" normalizeH="0" baseline="0" noProof="0" dirty="0">
              <a:ln>
                <a:noFill/>
              </a:ln>
              <a:solidFill>
                <a:prstClr val="black"/>
              </a:solidFill>
              <a:effectLst/>
              <a:uLnTx/>
              <a:uFillTx/>
              <a:latin typeface="Arial"/>
              <a:ea typeface="微软雅黑"/>
              <a:cs typeface="+mn-cs"/>
            </a:endParaRPr>
          </a:p>
        </p:txBody>
      </p:sp>
    </p:spTree>
    <p:extLst>
      <p:ext uri="{BB962C8B-B14F-4D97-AF65-F5344CB8AC3E}">
        <p14:creationId xmlns:p14="http://schemas.microsoft.com/office/powerpoint/2010/main" val="1931611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E9E6C7FE-D2F1-4452-A232-7EB17938996F}"/>
              </a:ext>
            </a:extLst>
          </p:cNvPr>
          <p:cNvSpPr/>
          <p:nvPr/>
        </p:nvSpPr>
        <p:spPr>
          <a:xfrm>
            <a:off x="579737" y="1834041"/>
            <a:ext cx="5516263" cy="3347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5122" name="Picture 2" descr="Related image">
            <a:extLst>
              <a:ext uri="{FF2B5EF4-FFF2-40B4-BE49-F238E27FC236}">
                <a16:creationId xmlns:a16="http://schemas.microsoft.com/office/drawing/2014/main" id="{B8A76497-A671-4789-907E-CEB76AADE9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098938"/>
            <a:ext cx="5715000" cy="2818167"/>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25">
            <a:extLst>
              <a:ext uri="{FF2B5EF4-FFF2-40B4-BE49-F238E27FC236}">
                <a16:creationId xmlns:a16="http://schemas.microsoft.com/office/drawing/2014/main" id="{8357E3FD-9FE9-4A2A-B5D9-53E8E782BEC9}"/>
              </a:ext>
            </a:extLst>
          </p:cNvPr>
          <p:cNvSpPr txBox="1"/>
          <p:nvPr/>
        </p:nvSpPr>
        <p:spPr>
          <a:xfrm>
            <a:off x="7734278" y="2801960"/>
            <a:ext cx="3877985" cy="830997"/>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TW" altLang="en-US" sz="4800" b="1" i="0" u="none" strike="noStrike" kern="1200" cap="none" spc="0" normalizeH="0" baseline="0" noProof="0" dirty="0">
                <a:ln>
                  <a:noFill/>
                </a:ln>
                <a:solidFill>
                  <a:prstClr val="black"/>
                </a:solidFill>
                <a:effectLst/>
                <a:uLnTx/>
                <a:uFillTx/>
                <a:latin typeface="Arial"/>
                <a:ea typeface="微软雅黑"/>
                <a:cs typeface="+mn-cs"/>
              </a:rPr>
              <a:t>中秋節的習俗</a:t>
            </a:r>
            <a:endParaRPr kumimoji="0" lang="zh-CN" altLang="en-US" sz="4800" b="1" i="0" u="none" strike="noStrike" kern="1200" cap="none" spc="0" normalizeH="0" baseline="0" noProof="0" dirty="0">
              <a:ln>
                <a:noFill/>
              </a:ln>
              <a:solidFill>
                <a:prstClr val="black"/>
              </a:solidFill>
              <a:effectLst/>
              <a:uLnTx/>
              <a:uFillTx/>
              <a:latin typeface="Arial"/>
              <a:ea typeface="微软雅黑"/>
              <a:cs typeface="+mn-cs"/>
            </a:endParaRPr>
          </a:p>
        </p:txBody>
      </p:sp>
      <p:sp>
        <p:nvSpPr>
          <p:cNvPr id="7" name="任意多边形 23">
            <a:extLst>
              <a:ext uri="{FF2B5EF4-FFF2-40B4-BE49-F238E27FC236}">
                <a16:creationId xmlns:a16="http://schemas.microsoft.com/office/drawing/2014/main" id="{26EB5420-3353-467F-BDEB-4AED272303DC}"/>
              </a:ext>
            </a:extLst>
          </p:cNvPr>
          <p:cNvSpPr/>
          <p:nvPr/>
        </p:nvSpPr>
        <p:spPr>
          <a:xfrm>
            <a:off x="6744936" y="2801960"/>
            <a:ext cx="834118" cy="834118"/>
          </a:xfrm>
          <a:custGeom>
            <a:avLst/>
            <a:gdLst>
              <a:gd name="connsiteX0" fmla="*/ 0 w 834118"/>
              <a:gd name="connsiteY0" fmla="*/ 563336 h 834118"/>
              <a:gd name="connsiteX1" fmla="*/ 23764 w 834118"/>
              <a:gd name="connsiteY1" fmla="*/ 563336 h 834118"/>
              <a:gd name="connsiteX2" fmla="*/ 23764 w 834118"/>
              <a:gd name="connsiteY2" fmla="*/ 810354 h 834118"/>
              <a:gd name="connsiteX3" fmla="*/ 810354 w 834118"/>
              <a:gd name="connsiteY3" fmla="*/ 810354 h 834118"/>
              <a:gd name="connsiteX4" fmla="*/ 810354 w 834118"/>
              <a:gd name="connsiteY4" fmla="*/ 563336 h 834118"/>
              <a:gd name="connsiteX5" fmla="*/ 834118 w 834118"/>
              <a:gd name="connsiteY5" fmla="*/ 563336 h 834118"/>
              <a:gd name="connsiteX6" fmla="*/ 834118 w 834118"/>
              <a:gd name="connsiteY6" fmla="*/ 834118 h 834118"/>
              <a:gd name="connsiteX7" fmla="*/ 0 w 834118"/>
              <a:gd name="connsiteY7" fmla="*/ 834118 h 834118"/>
              <a:gd name="connsiteX8" fmla="*/ 0 w 834118"/>
              <a:gd name="connsiteY8" fmla="*/ 0 h 834118"/>
              <a:gd name="connsiteX9" fmla="*/ 834118 w 834118"/>
              <a:gd name="connsiteY9" fmla="*/ 0 h 834118"/>
              <a:gd name="connsiteX10" fmla="*/ 834118 w 834118"/>
              <a:gd name="connsiteY10" fmla="*/ 270782 h 834118"/>
              <a:gd name="connsiteX11" fmla="*/ 810354 w 834118"/>
              <a:gd name="connsiteY11" fmla="*/ 270782 h 834118"/>
              <a:gd name="connsiteX12" fmla="*/ 810354 w 834118"/>
              <a:gd name="connsiteY12" fmla="*/ 23764 h 834118"/>
              <a:gd name="connsiteX13" fmla="*/ 23764 w 834118"/>
              <a:gd name="connsiteY13" fmla="*/ 23764 h 834118"/>
              <a:gd name="connsiteX14" fmla="*/ 23764 w 834118"/>
              <a:gd name="connsiteY14" fmla="*/ 270782 h 834118"/>
              <a:gd name="connsiteX15" fmla="*/ 0 w 834118"/>
              <a:gd name="connsiteY15" fmla="*/ 270782 h 83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4118" h="834118">
                <a:moveTo>
                  <a:pt x="0" y="563336"/>
                </a:moveTo>
                <a:lnTo>
                  <a:pt x="23764" y="563336"/>
                </a:lnTo>
                <a:lnTo>
                  <a:pt x="23764" y="810354"/>
                </a:lnTo>
                <a:lnTo>
                  <a:pt x="810354" y="810354"/>
                </a:lnTo>
                <a:lnTo>
                  <a:pt x="810354" y="563336"/>
                </a:lnTo>
                <a:lnTo>
                  <a:pt x="834118" y="563336"/>
                </a:lnTo>
                <a:lnTo>
                  <a:pt x="834118" y="834118"/>
                </a:lnTo>
                <a:lnTo>
                  <a:pt x="0" y="834118"/>
                </a:lnTo>
                <a:close/>
                <a:moveTo>
                  <a:pt x="0" y="0"/>
                </a:moveTo>
                <a:lnTo>
                  <a:pt x="834118" y="0"/>
                </a:lnTo>
                <a:lnTo>
                  <a:pt x="834118" y="270782"/>
                </a:lnTo>
                <a:lnTo>
                  <a:pt x="810354" y="270782"/>
                </a:lnTo>
                <a:lnTo>
                  <a:pt x="810354" y="23764"/>
                </a:lnTo>
                <a:lnTo>
                  <a:pt x="23764" y="23764"/>
                </a:lnTo>
                <a:lnTo>
                  <a:pt x="23764" y="270782"/>
                </a:lnTo>
                <a:lnTo>
                  <a:pt x="0" y="2707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3" name="Graphic 2" descr="Help">
            <a:extLst>
              <a:ext uri="{FF2B5EF4-FFF2-40B4-BE49-F238E27FC236}">
                <a16:creationId xmlns:a16="http://schemas.microsoft.com/office/drawing/2014/main" id="{B769A728-F89E-423D-8400-5A31E8D15BC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7201" y="2844225"/>
            <a:ext cx="749588" cy="749588"/>
          </a:xfrm>
          <a:prstGeom prst="rect">
            <a:avLst/>
          </a:prstGeom>
        </p:spPr>
      </p:pic>
      <p:sp>
        <p:nvSpPr>
          <p:cNvPr id="11" name="文本框 13">
            <a:extLst>
              <a:ext uri="{FF2B5EF4-FFF2-40B4-BE49-F238E27FC236}">
                <a16:creationId xmlns:a16="http://schemas.microsoft.com/office/drawing/2014/main" id="{AC382AE4-4129-40A0-B193-0515CA7BE9EC}"/>
              </a:ext>
            </a:extLst>
          </p:cNvPr>
          <p:cNvSpPr txBox="1"/>
          <p:nvPr/>
        </p:nvSpPr>
        <p:spPr>
          <a:xfrm>
            <a:off x="9879464" y="3774207"/>
            <a:ext cx="1620958" cy="523220"/>
          </a:xfrm>
          <a:prstGeom prst="rect">
            <a:avLst/>
          </a:prstGeom>
          <a:noFill/>
        </p:spPr>
        <p:txBody>
          <a:bodyPr wrap="none" rtlCol="0">
            <a:spAutoFit/>
            <a:scene3d>
              <a:camera prst="orthographicFront"/>
              <a:lightRig rig="threePt" dir="t"/>
            </a:scene3d>
            <a:sp3d contourW="12700"/>
          </a:bodyPr>
          <a:lstStyle/>
          <a:p>
            <a:pPr algn="r"/>
            <a:r>
              <a:rPr lang="zh-TW" altLang="en-US" sz="2800" dirty="0"/>
              <a:t>小組討論</a:t>
            </a:r>
            <a:endParaRPr lang="zh-CN" altLang="en-US" sz="2800" dirty="0"/>
          </a:p>
        </p:txBody>
      </p:sp>
    </p:spTree>
    <p:extLst>
      <p:ext uri="{BB962C8B-B14F-4D97-AF65-F5344CB8AC3E}">
        <p14:creationId xmlns:p14="http://schemas.microsoft.com/office/powerpoint/2010/main" val="247553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1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ppt_x</p:attrName>
                                        </p:attrNameLst>
                                      </p:cBhvr>
                                      <p:tavLst>
                                        <p:tav tm="0">
                                          <p:val>
                                            <p:strVal val="#ppt_x-#ppt_w*1.125000"/>
                                          </p:val>
                                        </p:tav>
                                        <p:tav tm="100000">
                                          <p:val>
                                            <p:strVal val="#ppt_x"/>
                                          </p:val>
                                        </p:tav>
                                      </p:tavLst>
                                    </p:anim>
                                    <p:animEffect transition="in" filter="wipe(righ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rot="1800000">
            <a:off x="4620567" y="-163037"/>
            <a:ext cx="11465778" cy="8316634"/>
          </a:xfrm>
          <a:custGeom>
            <a:avLst/>
            <a:gdLst>
              <a:gd name="connsiteX0" fmla="*/ 0 w 13677900"/>
              <a:gd name="connsiteY0" fmla="*/ 0 h 8287640"/>
              <a:gd name="connsiteX1" fmla="*/ 13677900 w 13677900"/>
              <a:gd name="connsiteY1" fmla="*/ 0 h 8287640"/>
              <a:gd name="connsiteX2" fmla="*/ 13677900 w 13677900"/>
              <a:gd name="connsiteY2" fmla="*/ 8287640 h 8287640"/>
              <a:gd name="connsiteX3" fmla="*/ 0 w 13677900"/>
              <a:gd name="connsiteY3" fmla="*/ 8287640 h 8287640"/>
              <a:gd name="connsiteX4" fmla="*/ 0 w 13677900"/>
              <a:gd name="connsiteY4" fmla="*/ 0 h 8287640"/>
              <a:gd name="connsiteX0" fmla="*/ 0 w 13677900"/>
              <a:gd name="connsiteY0" fmla="*/ 18716 h 8306356"/>
              <a:gd name="connsiteX1" fmla="*/ 9479556 w 13677900"/>
              <a:gd name="connsiteY1" fmla="*/ 0 h 8306356"/>
              <a:gd name="connsiteX2" fmla="*/ 13677900 w 13677900"/>
              <a:gd name="connsiteY2" fmla="*/ 18716 h 8306356"/>
              <a:gd name="connsiteX3" fmla="*/ 13677900 w 13677900"/>
              <a:gd name="connsiteY3" fmla="*/ 8306356 h 8306356"/>
              <a:gd name="connsiteX4" fmla="*/ 0 w 13677900"/>
              <a:gd name="connsiteY4" fmla="*/ 8306356 h 8306356"/>
              <a:gd name="connsiteX5" fmla="*/ 0 w 13677900"/>
              <a:gd name="connsiteY5" fmla="*/ 18716 h 8306356"/>
              <a:gd name="connsiteX0" fmla="*/ 0 w 13677900"/>
              <a:gd name="connsiteY0" fmla="*/ 18716 h 8316634"/>
              <a:gd name="connsiteX1" fmla="*/ 9479556 w 13677900"/>
              <a:gd name="connsiteY1" fmla="*/ 0 h 8316634"/>
              <a:gd name="connsiteX2" fmla="*/ 13677900 w 13677900"/>
              <a:gd name="connsiteY2" fmla="*/ 18716 h 8316634"/>
              <a:gd name="connsiteX3" fmla="*/ 13677900 w 13677900"/>
              <a:gd name="connsiteY3" fmla="*/ 8306356 h 8316634"/>
              <a:gd name="connsiteX4" fmla="*/ 2212122 w 13677900"/>
              <a:gd name="connsiteY4" fmla="*/ 8316634 h 8316634"/>
              <a:gd name="connsiteX5" fmla="*/ 0 w 13677900"/>
              <a:gd name="connsiteY5" fmla="*/ 8306356 h 8316634"/>
              <a:gd name="connsiteX6" fmla="*/ 0 w 13677900"/>
              <a:gd name="connsiteY6" fmla="*/ 18716 h 8316634"/>
              <a:gd name="connsiteX0" fmla="*/ 0 w 13677900"/>
              <a:gd name="connsiteY0" fmla="*/ 8306356 h 8316634"/>
              <a:gd name="connsiteX1" fmla="*/ 9479556 w 13677900"/>
              <a:gd name="connsiteY1" fmla="*/ 0 h 8316634"/>
              <a:gd name="connsiteX2" fmla="*/ 13677900 w 13677900"/>
              <a:gd name="connsiteY2" fmla="*/ 18716 h 8316634"/>
              <a:gd name="connsiteX3" fmla="*/ 13677900 w 13677900"/>
              <a:gd name="connsiteY3" fmla="*/ 8306356 h 8316634"/>
              <a:gd name="connsiteX4" fmla="*/ 2212122 w 13677900"/>
              <a:gd name="connsiteY4" fmla="*/ 8316634 h 8316634"/>
              <a:gd name="connsiteX5" fmla="*/ 0 w 13677900"/>
              <a:gd name="connsiteY5" fmla="*/ 8306356 h 8316634"/>
              <a:gd name="connsiteX0" fmla="*/ 0 w 11465778"/>
              <a:gd name="connsiteY0" fmla="*/ 8316634 h 8316634"/>
              <a:gd name="connsiteX1" fmla="*/ 7267434 w 11465778"/>
              <a:gd name="connsiteY1" fmla="*/ 0 h 8316634"/>
              <a:gd name="connsiteX2" fmla="*/ 11465778 w 11465778"/>
              <a:gd name="connsiteY2" fmla="*/ 18716 h 8316634"/>
              <a:gd name="connsiteX3" fmla="*/ 11465778 w 11465778"/>
              <a:gd name="connsiteY3" fmla="*/ 8306356 h 8316634"/>
              <a:gd name="connsiteX4" fmla="*/ 0 w 11465778"/>
              <a:gd name="connsiteY4" fmla="*/ 8316634 h 8316634"/>
              <a:gd name="connsiteX0" fmla="*/ 0 w 11465778"/>
              <a:gd name="connsiteY0" fmla="*/ 8316634 h 8316634"/>
              <a:gd name="connsiteX1" fmla="*/ 9050213 w 11465778"/>
              <a:gd name="connsiteY1" fmla="*/ 3091491 h 8316634"/>
              <a:gd name="connsiteX2" fmla="*/ 7267434 w 11465778"/>
              <a:gd name="connsiteY2" fmla="*/ 0 h 8316634"/>
              <a:gd name="connsiteX3" fmla="*/ 11465778 w 11465778"/>
              <a:gd name="connsiteY3" fmla="*/ 18716 h 8316634"/>
              <a:gd name="connsiteX4" fmla="*/ 11465778 w 11465778"/>
              <a:gd name="connsiteY4" fmla="*/ 8306356 h 8316634"/>
              <a:gd name="connsiteX5" fmla="*/ 0 w 11465778"/>
              <a:gd name="connsiteY5" fmla="*/ 8316634 h 8316634"/>
              <a:gd name="connsiteX0" fmla="*/ 0 w 11465778"/>
              <a:gd name="connsiteY0" fmla="*/ 8316634 h 8316634"/>
              <a:gd name="connsiteX1" fmla="*/ 9050213 w 11465778"/>
              <a:gd name="connsiteY1" fmla="*/ 3091491 h 8316634"/>
              <a:gd name="connsiteX2" fmla="*/ 7267434 w 11465778"/>
              <a:gd name="connsiteY2" fmla="*/ 0 h 8316634"/>
              <a:gd name="connsiteX3" fmla="*/ 11465778 w 11465778"/>
              <a:gd name="connsiteY3" fmla="*/ 18716 h 8316634"/>
              <a:gd name="connsiteX4" fmla="*/ 11465778 w 11465778"/>
              <a:gd name="connsiteY4" fmla="*/ 8306356 h 8316634"/>
              <a:gd name="connsiteX5" fmla="*/ 0 w 11465778"/>
              <a:gd name="connsiteY5" fmla="*/ 8316634 h 8316634"/>
              <a:gd name="connsiteX0" fmla="*/ 0 w 11465778"/>
              <a:gd name="connsiteY0" fmla="*/ 8316634 h 8316634"/>
              <a:gd name="connsiteX1" fmla="*/ 9050213 w 11465778"/>
              <a:gd name="connsiteY1" fmla="*/ 3091491 h 8316634"/>
              <a:gd name="connsiteX2" fmla="*/ 7267434 w 11465778"/>
              <a:gd name="connsiteY2" fmla="*/ 0 h 8316634"/>
              <a:gd name="connsiteX3" fmla="*/ 11465778 w 11465778"/>
              <a:gd name="connsiteY3" fmla="*/ 18716 h 8316634"/>
              <a:gd name="connsiteX4" fmla="*/ 11465778 w 11465778"/>
              <a:gd name="connsiteY4" fmla="*/ 8306356 h 8316634"/>
              <a:gd name="connsiteX5" fmla="*/ 0 w 11465778"/>
              <a:gd name="connsiteY5" fmla="*/ 8316634 h 831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65778" h="8316634">
                <a:moveTo>
                  <a:pt x="0" y="8316634"/>
                </a:moveTo>
                <a:cubicBezTo>
                  <a:pt x="2413564" y="6962268"/>
                  <a:pt x="6884676" y="4352938"/>
                  <a:pt x="9050213" y="3091491"/>
                </a:cubicBezTo>
                <a:lnTo>
                  <a:pt x="7267434" y="0"/>
                </a:lnTo>
                <a:lnTo>
                  <a:pt x="11465778" y="18716"/>
                </a:lnTo>
                <a:lnTo>
                  <a:pt x="11465778" y="8306356"/>
                </a:lnTo>
                <a:lnTo>
                  <a:pt x="0" y="8316634"/>
                </a:lnTo>
                <a:close/>
              </a:path>
            </a:pathLst>
          </a:custGeom>
          <a:gradFill flip="none" rotWithShape="1">
            <a:gsLst>
              <a:gs pos="0">
                <a:schemeClr val="bg1">
                  <a:lumMod val="75000"/>
                  <a:alpha val="7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22" name="组合 21"/>
          <p:cNvGrpSpPr/>
          <p:nvPr/>
        </p:nvGrpSpPr>
        <p:grpSpPr>
          <a:xfrm>
            <a:off x="522482" y="316614"/>
            <a:ext cx="1182909" cy="850419"/>
            <a:chOff x="874713" y="304800"/>
            <a:chExt cx="1182909" cy="850419"/>
          </a:xfrm>
        </p:grpSpPr>
        <p:sp>
          <p:nvSpPr>
            <p:cNvPr id="23" name="矩形 16"/>
            <p:cNvSpPr/>
            <p:nvPr/>
          </p:nvSpPr>
          <p:spPr>
            <a:xfrm rot="1800000">
              <a:off x="1221209" y="681766"/>
              <a:ext cx="836413" cy="473453"/>
            </a:xfrm>
            <a:custGeom>
              <a:avLst/>
              <a:gdLst>
                <a:gd name="connsiteX0" fmla="*/ 0 w 1504748"/>
                <a:gd name="connsiteY0" fmla="*/ 0 h 465789"/>
                <a:gd name="connsiteX1" fmla="*/ 1504748 w 1504748"/>
                <a:gd name="connsiteY1" fmla="*/ 0 h 465789"/>
                <a:gd name="connsiteX2" fmla="*/ 1504748 w 1504748"/>
                <a:gd name="connsiteY2" fmla="*/ 465789 h 465789"/>
                <a:gd name="connsiteX3" fmla="*/ 0 w 1504748"/>
                <a:gd name="connsiteY3" fmla="*/ 465789 h 465789"/>
                <a:gd name="connsiteX4" fmla="*/ 0 w 1504748"/>
                <a:gd name="connsiteY4" fmla="*/ 0 h 465789"/>
                <a:gd name="connsiteX0" fmla="*/ 0 w 1504748"/>
                <a:gd name="connsiteY0" fmla="*/ 5104 h 470893"/>
                <a:gd name="connsiteX1" fmla="*/ 342087 w 1504748"/>
                <a:gd name="connsiteY1" fmla="*/ 0 h 470893"/>
                <a:gd name="connsiteX2" fmla="*/ 1504748 w 1504748"/>
                <a:gd name="connsiteY2" fmla="*/ 5104 h 470893"/>
                <a:gd name="connsiteX3" fmla="*/ 1504748 w 1504748"/>
                <a:gd name="connsiteY3" fmla="*/ 470893 h 470893"/>
                <a:gd name="connsiteX4" fmla="*/ 0 w 1504748"/>
                <a:gd name="connsiteY4" fmla="*/ 470893 h 470893"/>
                <a:gd name="connsiteX5" fmla="*/ 0 w 1504748"/>
                <a:gd name="connsiteY5" fmla="*/ 5104 h 470893"/>
                <a:gd name="connsiteX0" fmla="*/ 0 w 1504748"/>
                <a:gd name="connsiteY0" fmla="*/ 5104 h 473453"/>
                <a:gd name="connsiteX1" fmla="*/ 342087 w 1504748"/>
                <a:gd name="connsiteY1" fmla="*/ 0 h 473453"/>
                <a:gd name="connsiteX2" fmla="*/ 1504748 w 1504748"/>
                <a:gd name="connsiteY2" fmla="*/ 5104 h 473453"/>
                <a:gd name="connsiteX3" fmla="*/ 1504748 w 1504748"/>
                <a:gd name="connsiteY3" fmla="*/ 470893 h 473453"/>
                <a:gd name="connsiteX4" fmla="*/ 322141 w 1504748"/>
                <a:gd name="connsiteY4" fmla="*/ 473453 h 473453"/>
                <a:gd name="connsiteX5" fmla="*/ 0 w 1504748"/>
                <a:gd name="connsiteY5" fmla="*/ 470893 h 473453"/>
                <a:gd name="connsiteX6" fmla="*/ 0 w 1504748"/>
                <a:gd name="connsiteY6" fmla="*/ 5104 h 473453"/>
                <a:gd name="connsiteX0" fmla="*/ 0 w 1504748"/>
                <a:gd name="connsiteY0" fmla="*/ 5104 h 473453"/>
                <a:gd name="connsiteX1" fmla="*/ 342087 w 1504748"/>
                <a:gd name="connsiteY1" fmla="*/ 0 h 473453"/>
                <a:gd name="connsiteX2" fmla="*/ 1504748 w 1504748"/>
                <a:gd name="connsiteY2" fmla="*/ 5104 h 473453"/>
                <a:gd name="connsiteX3" fmla="*/ 1504748 w 1504748"/>
                <a:gd name="connsiteY3" fmla="*/ 470893 h 473453"/>
                <a:gd name="connsiteX4" fmla="*/ 322141 w 1504748"/>
                <a:gd name="connsiteY4" fmla="*/ 473453 h 473453"/>
                <a:gd name="connsiteX5" fmla="*/ 0 w 1504748"/>
                <a:gd name="connsiteY5" fmla="*/ 5104 h 473453"/>
                <a:gd name="connsiteX0" fmla="*/ 0 w 1182607"/>
                <a:gd name="connsiteY0" fmla="*/ 473453 h 473453"/>
                <a:gd name="connsiteX1" fmla="*/ 19946 w 1182607"/>
                <a:gd name="connsiteY1" fmla="*/ 0 h 473453"/>
                <a:gd name="connsiteX2" fmla="*/ 1182607 w 1182607"/>
                <a:gd name="connsiteY2" fmla="*/ 5104 h 473453"/>
                <a:gd name="connsiteX3" fmla="*/ 1182607 w 1182607"/>
                <a:gd name="connsiteY3" fmla="*/ 470893 h 473453"/>
                <a:gd name="connsiteX4" fmla="*/ 0 w 1182607"/>
                <a:gd name="connsiteY4" fmla="*/ 473453 h 473453"/>
                <a:gd name="connsiteX0" fmla="*/ 0 w 1182607"/>
                <a:gd name="connsiteY0" fmla="*/ 473453 h 473453"/>
                <a:gd name="connsiteX1" fmla="*/ 187993 w 1182607"/>
                <a:gd name="connsiteY1" fmla="*/ 240265 h 473453"/>
                <a:gd name="connsiteX2" fmla="*/ 19946 w 1182607"/>
                <a:gd name="connsiteY2" fmla="*/ 0 h 473453"/>
                <a:gd name="connsiteX3" fmla="*/ 1182607 w 1182607"/>
                <a:gd name="connsiteY3" fmla="*/ 5104 h 473453"/>
                <a:gd name="connsiteX4" fmla="*/ 1182607 w 1182607"/>
                <a:gd name="connsiteY4" fmla="*/ 470893 h 473453"/>
                <a:gd name="connsiteX5" fmla="*/ 0 w 1182607"/>
                <a:gd name="connsiteY5" fmla="*/ 473453 h 47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2607" h="473453">
                  <a:moveTo>
                    <a:pt x="0" y="473453"/>
                  </a:moveTo>
                  <a:cubicBezTo>
                    <a:pt x="3995" y="397823"/>
                    <a:pt x="183998" y="315895"/>
                    <a:pt x="187993" y="240265"/>
                  </a:cubicBezTo>
                  <a:lnTo>
                    <a:pt x="19946" y="0"/>
                  </a:lnTo>
                  <a:lnTo>
                    <a:pt x="1182607" y="5104"/>
                  </a:lnTo>
                  <a:lnTo>
                    <a:pt x="1182607" y="470893"/>
                  </a:lnTo>
                  <a:lnTo>
                    <a:pt x="0" y="473453"/>
                  </a:lnTo>
                  <a:close/>
                </a:path>
              </a:pathLst>
            </a:custGeom>
            <a:gradFill flip="none" rotWithShape="1">
              <a:gsLst>
                <a:gs pos="0">
                  <a:schemeClr val="bg1">
                    <a:lumMod val="85000"/>
                    <a:alpha val="50000"/>
                  </a:schemeClr>
                </a:gs>
                <a:gs pos="84600">
                  <a:schemeClr val="bg1">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874713" y="304800"/>
              <a:ext cx="834118" cy="834118"/>
            </a:xfrm>
            <a:custGeom>
              <a:avLst/>
              <a:gdLst>
                <a:gd name="connsiteX0" fmla="*/ 0 w 834118"/>
                <a:gd name="connsiteY0" fmla="*/ 563336 h 834118"/>
                <a:gd name="connsiteX1" fmla="*/ 23764 w 834118"/>
                <a:gd name="connsiteY1" fmla="*/ 563336 h 834118"/>
                <a:gd name="connsiteX2" fmla="*/ 23764 w 834118"/>
                <a:gd name="connsiteY2" fmla="*/ 810354 h 834118"/>
                <a:gd name="connsiteX3" fmla="*/ 810354 w 834118"/>
                <a:gd name="connsiteY3" fmla="*/ 810354 h 834118"/>
                <a:gd name="connsiteX4" fmla="*/ 810354 w 834118"/>
                <a:gd name="connsiteY4" fmla="*/ 563336 h 834118"/>
                <a:gd name="connsiteX5" fmla="*/ 834118 w 834118"/>
                <a:gd name="connsiteY5" fmla="*/ 563336 h 834118"/>
                <a:gd name="connsiteX6" fmla="*/ 834118 w 834118"/>
                <a:gd name="connsiteY6" fmla="*/ 834118 h 834118"/>
                <a:gd name="connsiteX7" fmla="*/ 0 w 834118"/>
                <a:gd name="connsiteY7" fmla="*/ 834118 h 834118"/>
                <a:gd name="connsiteX8" fmla="*/ 0 w 834118"/>
                <a:gd name="connsiteY8" fmla="*/ 0 h 834118"/>
                <a:gd name="connsiteX9" fmla="*/ 834118 w 834118"/>
                <a:gd name="connsiteY9" fmla="*/ 0 h 834118"/>
                <a:gd name="connsiteX10" fmla="*/ 834118 w 834118"/>
                <a:gd name="connsiteY10" fmla="*/ 270782 h 834118"/>
                <a:gd name="connsiteX11" fmla="*/ 810354 w 834118"/>
                <a:gd name="connsiteY11" fmla="*/ 270782 h 834118"/>
                <a:gd name="connsiteX12" fmla="*/ 810354 w 834118"/>
                <a:gd name="connsiteY12" fmla="*/ 23764 h 834118"/>
                <a:gd name="connsiteX13" fmla="*/ 23764 w 834118"/>
                <a:gd name="connsiteY13" fmla="*/ 23764 h 834118"/>
                <a:gd name="connsiteX14" fmla="*/ 23764 w 834118"/>
                <a:gd name="connsiteY14" fmla="*/ 270782 h 834118"/>
                <a:gd name="connsiteX15" fmla="*/ 0 w 834118"/>
                <a:gd name="connsiteY15" fmla="*/ 270782 h 83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4118" h="834118">
                  <a:moveTo>
                    <a:pt x="0" y="563336"/>
                  </a:moveTo>
                  <a:lnTo>
                    <a:pt x="23764" y="563336"/>
                  </a:lnTo>
                  <a:lnTo>
                    <a:pt x="23764" y="810354"/>
                  </a:lnTo>
                  <a:lnTo>
                    <a:pt x="810354" y="810354"/>
                  </a:lnTo>
                  <a:lnTo>
                    <a:pt x="810354" y="563336"/>
                  </a:lnTo>
                  <a:lnTo>
                    <a:pt x="834118" y="563336"/>
                  </a:lnTo>
                  <a:lnTo>
                    <a:pt x="834118" y="834118"/>
                  </a:lnTo>
                  <a:lnTo>
                    <a:pt x="0" y="834118"/>
                  </a:lnTo>
                  <a:close/>
                  <a:moveTo>
                    <a:pt x="0" y="0"/>
                  </a:moveTo>
                  <a:lnTo>
                    <a:pt x="834118" y="0"/>
                  </a:lnTo>
                  <a:lnTo>
                    <a:pt x="834118" y="270782"/>
                  </a:lnTo>
                  <a:lnTo>
                    <a:pt x="810354" y="270782"/>
                  </a:lnTo>
                  <a:lnTo>
                    <a:pt x="810354" y="23764"/>
                  </a:lnTo>
                  <a:lnTo>
                    <a:pt x="23764" y="23764"/>
                  </a:lnTo>
                  <a:lnTo>
                    <a:pt x="23764" y="270782"/>
                  </a:lnTo>
                  <a:lnTo>
                    <a:pt x="0" y="2707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13"/>
            <p:cNvSpPr/>
            <p:nvPr/>
          </p:nvSpPr>
          <p:spPr>
            <a:xfrm>
              <a:off x="1055688" y="485775"/>
              <a:ext cx="472168" cy="472168"/>
            </a:xfrm>
            <a:custGeom>
              <a:avLst/>
              <a:gdLst>
                <a:gd name="connsiteX0" fmla="*/ 119063 w 330200"/>
                <a:gd name="connsiteY0" fmla="*/ 93662 h 330200"/>
                <a:gd name="connsiteX1" fmla="*/ 119063 w 330200"/>
                <a:gd name="connsiteY1" fmla="*/ 230187 h 330200"/>
                <a:gd name="connsiteX2" fmla="*/ 244476 w 330200"/>
                <a:gd name="connsiteY2" fmla="*/ 161925 h 330200"/>
                <a:gd name="connsiteX3" fmla="*/ 165100 w 330200"/>
                <a:gd name="connsiteY3" fmla="*/ 0 h 330200"/>
                <a:gd name="connsiteX4" fmla="*/ 330200 w 330200"/>
                <a:gd name="connsiteY4" fmla="*/ 165100 h 330200"/>
                <a:gd name="connsiteX5" fmla="*/ 165100 w 330200"/>
                <a:gd name="connsiteY5" fmla="*/ 330200 h 330200"/>
                <a:gd name="connsiteX6" fmla="*/ 0 w 330200"/>
                <a:gd name="connsiteY6" fmla="*/ 165100 h 330200"/>
                <a:gd name="connsiteX7" fmla="*/ 165100 w 330200"/>
                <a:gd name="connsiteY7"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200" h="330200">
                  <a:moveTo>
                    <a:pt x="119063" y="93662"/>
                  </a:moveTo>
                  <a:lnTo>
                    <a:pt x="119063" y="230187"/>
                  </a:lnTo>
                  <a:lnTo>
                    <a:pt x="244476" y="161925"/>
                  </a:lnTo>
                  <a:close/>
                  <a:moveTo>
                    <a:pt x="165100" y="0"/>
                  </a:moveTo>
                  <a:cubicBezTo>
                    <a:pt x="256282" y="0"/>
                    <a:pt x="330200" y="73918"/>
                    <a:pt x="330200" y="165100"/>
                  </a:cubicBezTo>
                  <a:cubicBezTo>
                    <a:pt x="330200" y="256282"/>
                    <a:pt x="256282" y="330200"/>
                    <a:pt x="165100" y="330200"/>
                  </a:cubicBezTo>
                  <a:cubicBezTo>
                    <a:pt x="73918" y="330200"/>
                    <a:pt x="0" y="256282"/>
                    <a:pt x="0" y="165100"/>
                  </a:cubicBezTo>
                  <a:cubicBezTo>
                    <a:pt x="0" y="73918"/>
                    <a:pt x="73918" y="0"/>
                    <a:pt x="1651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6" name="文本框 25"/>
          <p:cNvSpPr txBox="1"/>
          <p:nvPr/>
        </p:nvSpPr>
        <p:spPr>
          <a:xfrm>
            <a:off x="1483565" y="494749"/>
            <a:ext cx="4538422" cy="584775"/>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Arial"/>
                <a:ea typeface="微软雅黑"/>
                <a:cs typeface="+mn-cs"/>
              </a:rPr>
              <a:t>中秋節的習俗</a:t>
            </a:r>
            <a:r>
              <a:rPr kumimoji="0" lang="en-US" altLang="zh-TW" sz="3200" b="1" i="0" u="none" strike="noStrike" kern="1200" cap="none" spc="0" normalizeH="0" baseline="0" noProof="0" dirty="0">
                <a:ln>
                  <a:noFill/>
                </a:ln>
                <a:solidFill>
                  <a:prstClr val="black"/>
                </a:solidFill>
                <a:effectLst/>
                <a:uLnTx/>
                <a:uFillTx/>
                <a:latin typeface="Arial"/>
                <a:ea typeface="微软雅黑"/>
                <a:cs typeface="+mn-cs"/>
              </a:rPr>
              <a:t>- </a:t>
            </a:r>
            <a:r>
              <a:rPr kumimoji="0" lang="zh-TW" altLang="en-US" sz="3200" b="1" i="0" u="none" strike="noStrike" kern="1200" cap="none" spc="0" normalizeH="0" baseline="0" noProof="0" dirty="0">
                <a:ln>
                  <a:noFill/>
                </a:ln>
                <a:solidFill>
                  <a:prstClr val="black"/>
                </a:solidFill>
                <a:effectLst/>
                <a:highlight>
                  <a:srgbClr val="FFFF00"/>
                </a:highlight>
                <a:uLnTx/>
                <a:uFillTx/>
                <a:latin typeface="Arial"/>
                <a:ea typeface="微软雅黑"/>
                <a:cs typeface="+mn-cs"/>
              </a:rPr>
              <a:t>應節食物</a:t>
            </a:r>
            <a:endParaRPr kumimoji="0" lang="zh-CN" altLang="en-US" sz="3200" b="1" i="0" u="none" strike="noStrike" kern="1200" cap="none" spc="0" normalizeH="0" baseline="0" noProof="0" dirty="0">
              <a:ln>
                <a:noFill/>
              </a:ln>
              <a:solidFill>
                <a:prstClr val="black"/>
              </a:solidFill>
              <a:effectLst/>
              <a:highlight>
                <a:srgbClr val="FFFF00"/>
              </a:highlight>
              <a:uLnTx/>
              <a:uFillTx/>
              <a:latin typeface="Arial"/>
              <a:ea typeface="微软雅黑"/>
              <a:cs typeface="+mn-cs"/>
            </a:endParaRPr>
          </a:p>
        </p:txBody>
      </p:sp>
      <p:pic>
        <p:nvPicPr>
          <p:cNvPr id="4098" name="Picture 2" descr="Image result for æé¤">
            <a:extLst>
              <a:ext uri="{FF2B5EF4-FFF2-40B4-BE49-F238E27FC236}">
                <a16:creationId xmlns:a16="http://schemas.microsoft.com/office/drawing/2014/main" id="{0EECC047-7805-42B7-8E23-5B2FFFF5628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135" t="5188" r="29993" b="-44"/>
          <a:stretch/>
        </p:blipFill>
        <p:spPr bwMode="auto">
          <a:xfrm>
            <a:off x="703457" y="1391782"/>
            <a:ext cx="3246553" cy="3264596"/>
          </a:xfrm>
          <a:prstGeom prst="rect">
            <a:avLst/>
          </a:prstGeom>
          <a:noFill/>
          <a:extLst>
            <a:ext uri="{909E8E84-426E-40DD-AFC4-6F175D3DCCD1}">
              <a14:hiddenFill xmlns:a14="http://schemas.microsoft.com/office/drawing/2010/main">
                <a:solidFill>
                  <a:srgbClr val="FFFFFF"/>
                </a:solidFill>
              </a14:hiddenFill>
            </a:ext>
          </a:extLst>
        </p:spPr>
      </p:pic>
      <p:sp>
        <p:nvSpPr>
          <p:cNvPr id="21" name="文本框 25">
            <a:extLst>
              <a:ext uri="{FF2B5EF4-FFF2-40B4-BE49-F238E27FC236}">
                <a16:creationId xmlns:a16="http://schemas.microsoft.com/office/drawing/2014/main" id="{912FE5FC-5078-4D5F-BC8A-AD3CF855746A}"/>
              </a:ext>
            </a:extLst>
          </p:cNvPr>
          <p:cNvSpPr txBox="1"/>
          <p:nvPr/>
        </p:nvSpPr>
        <p:spPr>
          <a:xfrm>
            <a:off x="6317345" y="243383"/>
            <a:ext cx="2646878" cy="1569660"/>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TW" altLang="en-US" sz="9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微软雅黑"/>
                <a:cs typeface="+mn-cs"/>
              </a:rPr>
              <a:t>月餅</a:t>
            </a:r>
            <a:endParaRPr kumimoji="0" lang="zh-CN" altLang="en-US" sz="9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微软雅黑"/>
              <a:cs typeface="+mn-cs"/>
            </a:endParaRPr>
          </a:p>
        </p:txBody>
      </p:sp>
      <p:grpSp>
        <p:nvGrpSpPr>
          <p:cNvPr id="43" name="组合 42"/>
          <p:cNvGrpSpPr/>
          <p:nvPr/>
        </p:nvGrpSpPr>
        <p:grpSpPr>
          <a:xfrm>
            <a:off x="522482" y="1385562"/>
            <a:ext cx="961083" cy="917081"/>
            <a:chOff x="6436473" y="1794977"/>
            <a:chExt cx="1922846" cy="1774131"/>
          </a:xfrm>
        </p:grpSpPr>
        <p:sp>
          <p:nvSpPr>
            <p:cNvPr id="7" name="矩形 6">
              <a:extLst>
                <a:ext uri="{FF2B5EF4-FFF2-40B4-BE49-F238E27FC236}">
                  <a16:creationId xmlns:a16="http://schemas.microsoft.com/office/drawing/2014/main" id="{062712CA-0BB9-4C9D-82C7-2C3CAEC72D37}"/>
                </a:ext>
              </a:extLst>
            </p:cNvPr>
            <p:cNvSpPr/>
            <p:nvPr/>
          </p:nvSpPr>
          <p:spPr>
            <a:xfrm>
              <a:off x="6436473" y="1794977"/>
              <a:ext cx="1922846" cy="177413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anchor="ctr"/>
            <a:lstStyle/>
            <a:p>
              <a:pPr algn="ctr"/>
              <a:endParaRPr dirty="0"/>
            </a:p>
          </p:txBody>
        </p:sp>
        <p:sp>
          <p:nvSpPr>
            <p:cNvPr id="14" name="椭圆 13">
              <a:extLst>
                <a:ext uri="{FF2B5EF4-FFF2-40B4-BE49-F238E27FC236}">
                  <a16:creationId xmlns:a16="http://schemas.microsoft.com/office/drawing/2014/main" id="{7B0F16B6-F718-49AB-B365-107FD46768FF}"/>
                </a:ext>
              </a:extLst>
            </p:cNvPr>
            <p:cNvSpPr/>
            <p:nvPr/>
          </p:nvSpPr>
          <p:spPr>
            <a:xfrm>
              <a:off x="7384690" y="2050422"/>
              <a:ext cx="828333" cy="824336"/>
            </a:xfrm>
            <a:prstGeom prst="ellipse">
              <a:avLst/>
            </a:prstGeom>
            <a:solidFill>
              <a:schemeClr val="bg1"/>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anchor="ctr" anchorCtr="0" forceAA="0" compatLnSpc="1">
              <a:prstTxWarp prst="textNoShape">
                <a:avLst/>
              </a:prstTxWarp>
              <a:normAutofit fontScale="92500" lnSpcReduction="10000"/>
              <a:scene3d>
                <a:camera prst="orthographicFront"/>
                <a:lightRig rig="threePt" dir="t"/>
              </a:scene3d>
              <a:sp3d contourW="12700"/>
            </a:bodyPr>
            <a:lstStyle/>
            <a:p>
              <a:pPr algn="ctr" defTabSz="914400"/>
              <a:r>
                <a:rPr lang="en-US" altLang="zh-CN" sz="1600" dirty="0">
                  <a:solidFill>
                    <a:schemeClr val="accent2"/>
                  </a:solidFill>
                </a:rPr>
                <a:t>01</a:t>
              </a:r>
            </a:p>
          </p:txBody>
        </p:sp>
      </p:grpSp>
      <p:sp>
        <p:nvSpPr>
          <p:cNvPr id="31" name="文本框 25">
            <a:extLst>
              <a:ext uri="{FF2B5EF4-FFF2-40B4-BE49-F238E27FC236}">
                <a16:creationId xmlns:a16="http://schemas.microsoft.com/office/drawing/2014/main" id="{607EB570-445E-4645-9EC1-82FFAAF53237}"/>
              </a:ext>
            </a:extLst>
          </p:cNvPr>
          <p:cNvSpPr txBox="1"/>
          <p:nvPr/>
        </p:nvSpPr>
        <p:spPr>
          <a:xfrm>
            <a:off x="7189355" y="2414797"/>
            <a:ext cx="3023585" cy="830997"/>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TW" sz="4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微软雅黑"/>
                <a:cs typeface="+mn-cs"/>
              </a:rPr>
              <a:t>- </a:t>
            </a:r>
            <a:r>
              <a:rPr kumimoji="0" lang="zh-TW" altLang="en-US" sz="4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微软雅黑"/>
                <a:cs typeface="+mn-cs"/>
              </a:rPr>
              <a:t>傳統月餅</a:t>
            </a:r>
            <a:endParaRPr kumimoji="0" lang="zh-CN" altLang="en-US" sz="4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微软雅黑"/>
              <a:cs typeface="+mn-cs"/>
            </a:endParaRPr>
          </a:p>
        </p:txBody>
      </p:sp>
      <p:sp>
        <p:nvSpPr>
          <p:cNvPr id="33" name="文本框 25">
            <a:extLst>
              <a:ext uri="{FF2B5EF4-FFF2-40B4-BE49-F238E27FC236}">
                <a16:creationId xmlns:a16="http://schemas.microsoft.com/office/drawing/2014/main" id="{161598D3-A966-4038-8A20-8C9ABCDB4067}"/>
              </a:ext>
            </a:extLst>
          </p:cNvPr>
          <p:cNvSpPr txBox="1"/>
          <p:nvPr/>
        </p:nvSpPr>
        <p:spPr>
          <a:xfrm>
            <a:off x="7189355" y="3286225"/>
            <a:ext cx="3023585" cy="830997"/>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TW" sz="4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微软雅黑"/>
                <a:cs typeface="+mn-cs"/>
              </a:rPr>
              <a:t>- </a:t>
            </a:r>
            <a:r>
              <a:rPr lang="zh-TW" altLang="en-US" sz="4800" dirty="0">
                <a:solidFill>
                  <a:prstClr val="black"/>
                </a:solidFill>
                <a:effectLst>
                  <a:outerShdw blurRad="38100" dist="38100" dir="2700000" algn="tl">
                    <a:srgbClr val="000000">
                      <a:alpha val="43137"/>
                    </a:srgbClr>
                  </a:outerShdw>
                </a:effectLst>
                <a:latin typeface="Arial"/>
                <a:ea typeface="微软雅黑"/>
              </a:rPr>
              <a:t>冰皮</a:t>
            </a:r>
            <a:r>
              <a:rPr kumimoji="0" lang="zh-TW" altLang="en-US" sz="4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微软雅黑"/>
                <a:cs typeface="+mn-cs"/>
              </a:rPr>
              <a:t>月餅</a:t>
            </a:r>
            <a:endParaRPr kumimoji="0" lang="zh-CN" altLang="en-US" sz="4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微软雅黑"/>
              <a:cs typeface="+mn-cs"/>
            </a:endParaRPr>
          </a:p>
        </p:txBody>
      </p:sp>
      <p:sp>
        <p:nvSpPr>
          <p:cNvPr id="34" name="文本框 25">
            <a:extLst>
              <a:ext uri="{FF2B5EF4-FFF2-40B4-BE49-F238E27FC236}">
                <a16:creationId xmlns:a16="http://schemas.microsoft.com/office/drawing/2014/main" id="{C17FB2CC-8C21-4D3B-824E-810A807058F5}"/>
              </a:ext>
            </a:extLst>
          </p:cNvPr>
          <p:cNvSpPr txBox="1"/>
          <p:nvPr/>
        </p:nvSpPr>
        <p:spPr>
          <a:xfrm>
            <a:off x="7189354" y="4141112"/>
            <a:ext cx="3023585" cy="830997"/>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TW" sz="4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微软雅黑"/>
                <a:cs typeface="+mn-cs"/>
              </a:rPr>
              <a:t>- </a:t>
            </a:r>
            <a:r>
              <a:rPr lang="zh-TW" altLang="en-US" sz="4800" noProof="0" dirty="0">
                <a:solidFill>
                  <a:prstClr val="black"/>
                </a:solidFill>
                <a:effectLst>
                  <a:outerShdw blurRad="38100" dist="38100" dir="2700000" algn="tl">
                    <a:srgbClr val="000000">
                      <a:alpha val="43137"/>
                    </a:srgbClr>
                  </a:outerShdw>
                </a:effectLst>
                <a:latin typeface="Arial"/>
                <a:ea typeface="微软雅黑"/>
              </a:rPr>
              <a:t>雪糕</a:t>
            </a:r>
            <a:r>
              <a:rPr kumimoji="0" lang="zh-TW" altLang="en-US" sz="4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微软雅黑"/>
                <a:cs typeface="+mn-cs"/>
              </a:rPr>
              <a:t>月餅</a:t>
            </a:r>
            <a:endParaRPr kumimoji="0" lang="zh-CN" altLang="en-US" sz="4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微软雅黑"/>
              <a:cs typeface="+mn-cs"/>
            </a:endParaRPr>
          </a:p>
        </p:txBody>
      </p:sp>
      <p:sp>
        <p:nvSpPr>
          <p:cNvPr id="35" name="文本框 25">
            <a:extLst>
              <a:ext uri="{FF2B5EF4-FFF2-40B4-BE49-F238E27FC236}">
                <a16:creationId xmlns:a16="http://schemas.microsoft.com/office/drawing/2014/main" id="{A95A885E-B447-4259-9101-C41DD9E98BF3}"/>
              </a:ext>
            </a:extLst>
          </p:cNvPr>
          <p:cNvSpPr txBox="1"/>
          <p:nvPr/>
        </p:nvSpPr>
        <p:spPr>
          <a:xfrm>
            <a:off x="7189353" y="5012540"/>
            <a:ext cx="3126177" cy="830997"/>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TW" sz="4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微软雅黑"/>
                <a:cs typeface="+mn-cs"/>
              </a:rPr>
              <a:t>- </a:t>
            </a:r>
            <a:r>
              <a:rPr lang="zh-TW" altLang="en-US" sz="4000" dirty="0">
                <a:solidFill>
                  <a:prstClr val="black"/>
                </a:solidFill>
                <a:effectLst>
                  <a:outerShdw blurRad="38100" dist="38100" dir="2700000" algn="tl">
                    <a:srgbClr val="000000">
                      <a:alpha val="43137"/>
                    </a:srgbClr>
                  </a:outerShdw>
                </a:effectLst>
                <a:latin typeface="Arial"/>
                <a:ea typeface="微软雅黑"/>
              </a:rPr>
              <a:t>巧克力</a:t>
            </a:r>
            <a:r>
              <a:rPr kumimoji="0" lang="zh-TW" altLang="en-US" sz="4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微软雅黑"/>
              </a:rPr>
              <a:t>月餅</a:t>
            </a:r>
            <a:endParaRPr kumimoji="0" lang="zh-CN" altLang="en-US" sz="4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微软雅黑"/>
              <a:cs typeface="+mn-cs"/>
            </a:endParaRPr>
          </a:p>
        </p:txBody>
      </p:sp>
      <p:pic>
        <p:nvPicPr>
          <p:cNvPr id="3074" name="Picture 2" descr="Image result for å°ç®æé¤">
            <a:extLst>
              <a:ext uri="{FF2B5EF4-FFF2-40B4-BE49-F238E27FC236}">
                <a16:creationId xmlns:a16="http://schemas.microsoft.com/office/drawing/2014/main" id="{9DFB4E55-ABA8-412A-8F55-FEBD2EDB573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7065"/>
          <a:stretch/>
        </p:blipFill>
        <p:spPr bwMode="auto">
          <a:xfrm>
            <a:off x="3975867" y="1372092"/>
            <a:ext cx="1880500" cy="171888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lated image">
            <a:extLst>
              <a:ext uri="{FF2B5EF4-FFF2-40B4-BE49-F238E27FC236}">
                <a16:creationId xmlns:a16="http://schemas.microsoft.com/office/drawing/2014/main" id="{355F3FA3-6A23-4734-BFCF-18F0E99D27B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122" r="22395"/>
          <a:stretch/>
        </p:blipFill>
        <p:spPr bwMode="auto">
          <a:xfrm>
            <a:off x="3975867" y="3090974"/>
            <a:ext cx="1839289" cy="15998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A9BC236-8BBF-4F7F-86B4-9619DA6F129F}"/>
              </a:ext>
            </a:extLst>
          </p:cNvPr>
          <p:cNvSpPr txBox="1"/>
          <p:nvPr/>
        </p:nvSpPr>
        <p:spPr>
          <a:xfrm>
            <a:off x="9114890" y="540915"/>
            <a:ext cx="3077110" cy="1077218"/>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zh-TW" altLang="en-US" sz="3200" dirty="0"/>
              <a:t>一家人分著吃，</a:t>
            </a:r>
            <a:endParaRPr lang="en-HK" altLang="zh-TW" sz="3200" dirty="0"/>
          </a:p>
          <a:p>
            <a:r>
              <a:rPr lang="zh-TW" altLang="en-US" sz="3200" dirty="0"/>
              <a:t>象徵團圓和睦。</a:t>
            </a:r>
            <a:endParaRPr lang="en-HK" sz="3200" dirty="0"/>
          </a:p>
        </p:txBody>
      </p:sp>
      <p:sp>
        <p:nvSpPr>
          <p:cNvPr id="2" name="TextBox 1">
            <a:extLst>
              <a:ext uri="{FF2B5EF4-FFF2-40B4-BE49-F238E27FC236}">
                <a16:creationId xmlns:a16="http://schemas.microsoft.com/office/drawing/2014/main" id="{6BAE96CF-64CF-4570-851F-DAAC1452E7CE}"/>
              </a:ext>
            </a:extLst>
          </p:cNvPr>
          <p:cNvSpPr txBox="1"/>
          <p:nvPr/>
        </p:nvSpPr>
        <p:spPr>
          <a:xfrm>
            <a:off x="2058325" y="4703466"/>
            <a:ext cx="3023585" cy="1754326"/>
          </a:xfrm>
          <a:prstGeom prst="rect">
            <a:avLst/>
          </a:prstGeom>
          <a:solidFill>
            <a:schemeClr val="accent4">
              <a:lumMod val="40000"/>
              <a:lumOff val="60000"/>
            </a:schemeClr>
          </a:solidFill>
        </p:spPr>
        <p:txBody>
          <a:bodyPr wrap="square" rtlCol="0">
            <a:spAutoFit/>
          </a:bodyPr>
          <a:lstStyle/>
          <a:p>
            <a:pPr algn="ctr"/>
            <a:r>
              <a:rPr lang="zh-TW" altLang="en-US" sz="5400" dirty="0">
                <a:solidFill>
                  <a:prstClr val="black"/>
                </a:solidFill>
                <a:effectLst>
                  <a:outerShdw blurRad="38100" dist="38100" dir="2700000" algn="tl">
                    <a:srgbClr val="000000">
                      <a:alpha val="43137"/>
                    </a:srgbClr>
                  </a:outerShdw>
                </a:effectLst>
              </a:rPr>
              <a:t>巧克力</a:t>
            </a:r>
            <a:endParaRPr lang="en-HK" altLang="zh-TW" sz="5400" dirty="0">
              <a:solidFill>
                <a:prstClr val="black"/>
              </a:solidFill>
              <a:effectLst>
                <a:outerShdw blurRad="38100" dist="38100" dir="2700000" algn="tl">
                  <a:srgbClr val="000000">
                    <a:alpha val="43137"/>
                  </a:srgbClr>
                </a:outerShdw>
              </a:effectLst>
            </a:endParaRPr>
          </a:p>
          <a:p>
            <a:pPr algn="ctr"/>
            <a:r>
              <a:rPr lang="zh-TW" altLang="en-US" sz="5400" dirty="0">
                <a:solidFill>
                  <a:prstClr val="black"/>
                </a:solidFill>
                <a:effectLst>
                  <a:outerShdw blurRad="38100" dist="38100" dir="2700000" algn="tl">
                    <a:srgbClr val="000000">
                      <a:alpha val="43137"/>
                    </a:srgbClr>
                  </a:outerShdw>
                </a:effectLst>
              </a:rPr>
              <a:t>月餅</a:t>
            </a:r>
            <a:r>
              <a:rPr lang="zh-CN" altLang="en-US" sz="5400" dirty="0">
                <a:solidFill>
                  <a:prstClr val="black"/>
                </a:solidFill>
                <a:effectLst>
                  <a:outerShdw blurRad="38100" dist="38100" dir="2700000" algn="tl">
                    <a:srgbClr val="000000">
                      <a:alpha val="43137"/>
                    </a:srgbClr>
                  </a:outerShdw>
                </a:effectLst>
              </a:rPr>
              <a:t>圖片</a:t>
            </a:r>
            <a:endParaRPr lang="en-HK" sz="5400" dirty="0"/>
          </a:p>
        </p:txBody>
      </p:sp>
    </p:spTree>
    <p:extLst>
      <p:ext uri="{BB962C8B-B14F-4D97-AF65-F5344CB8AC3E}">
        <p14:creationId xmlns:p14="http://schemas.microsoft.com/office/powerpoint/2010/main" val="35009416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fade">
                                      <p:cBhvr>
                                        <p:cTn id="22" dur="500"/>
                                        <p:tgtEl>
                                          <p:spTgt spid="409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p:tgtEl>
                                          <p:spTgt spid="31"/>
                                        </p:tgtEl>
                                        <p:attrNameLst>
                                          <p:attrName>ppt_x</p:attrName>
                                        </p:attrNameLst>
                                      </p:cBhvr>
                                      <p:tavLst>
                                        <p:tav tm="0">
                                          <p:val>
                                            <p:strVal val="#ppt_x-#ppt_w*1.125000"/>
                                          </p:val>
                                        </p:tav>
                                        <p:tav tm="100000">
                                          <p:val>
                                            <p:strVal val="#ppt_x"/>
                                          </p:val>
                                        </p:tav>
                                      </p:tavLst>
                                    </p:anim>
                                    <p:animEffect transition="in" filter="wipe(right)">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p:tgtEl>
                                          <p:spTgt spid="33"/>
                                        </p:tgtEl>
                                        <p:attrNameLst>
                                          <p:attrName>ppt_x</p:attrName>
                                        </p:attrNameLst>
                                      </p:cBhvr>
                                      <p:tavLst>
                                        <p:tav tm="0">
                                          <p:val>
                                            <p:strVal val="#ppt_x-#ppt_w*1.125000"/>
                                          </p:val>
                                        </p:tav>
                                        <p:tav tm="100000">
                                          <p:val>
                                            <p:strVal val="#ppt_x"/>
                                          </p:val>
                                        </p:tav>
                                      </p:tavLst>
                                    </p:anim>
                                    <p:animEffect transition="in" filter="wipe(right)">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074"/>
                                        </p:tgtEl>
                                        <p:attrNameLst>
                                          <p:attrName>style.visibility</p:attrName>
                                        </p:attrNameLst>
                                      </p:cBhvr>
                                      <p:to>
                                        <p:strVal val="visible"/>
                                      </p:to>
                                    </p:set>
                                    <p:animEffect transition="in" filter="fade">
                                      <p:cBhvr>
                                        <p:cTn id="39" dur="500"/>
                                        <p:tgtEl>
                                          <p:spTgt spid="3074"/>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8"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p:tgtEl>
                                          <p:spTgt spid="34"/>
                                        </p:tgtEl>
                                        <p:attrNameLst>
                                          <p:attrName>ppt_x</p:attrName>
                                        </p:attrNameLst>
                                      </p:cBhvr>
                                      <p:tavLst>
                                        <p:tav tm="0">
                                          <p:val>
                                            <p:strVal val="#ppt_x-#ppt_w*1.125000"/>
                                          </p:val>
                                        </p:tav>
                                        <p:tav tm="100000">
                                          <p:val>
                                            <p:strVal val="#ppt_x"/>
                                          </p:val>
                                        </p:tav>
                                      </p:tavLst>
                                    </p:anim>
                                    <p:animEffect transition="in" filter="wipe(right)">
                                      <p:cBhvr>
                                        <p:cTn id="45" dur="500"/>
                                        <p:tgtEl>
                                          <p:spTgt spid="3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076"/>
                                        </p:tgtEl>
                                        <p:attrNameLst>
                                          <p:attrName>style.visibility</p:attrName>
                                        </p:attrNameLst>
                                      </p:cBhvr>
                                      <p:to>
                                        <p:strVal val="visible"/>
                                      </p:to>
                                    </p:set>
                                    <p:animEffect transition="in" filter="fade">
                                      <p:cBhvr>
                                        <p:cTn id="50" dur="500"/>
                                        <p:tgtEl>
                                          <p:spTgt spid="3076"/>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p:tgtEl>
                                          <p:spTgt spid="35"/>
                                        </p:tgtEl>
                                        <p:attrNameLst>
                                          <p:attrName>ppt_x</p:attrName>
                                        </p:attrNameLst>
                                      </p:cBhvr>
                                      <p:tavLst>
                                        <p:tav tm="0">
                                          <p:val>
                                            <p:strVal val="#ppt_x-#ppt_w*1.125000"/>
                                          </p:val>
                                        </p:tav>
                                        <p:tav tm="100000">
                                          <p:val>
                                            <p:strVal val="#ppt_x"/>
                                          </p:val>
                                        </p:tav>
                                      </p:tavLst>
                                    </p:anim>
                                    <p:animEffect transition="in" filter="wipe(right)">
                                      <p:cBhvr>
                                        <p:cTn id="5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p:bldP spid="31" grpId="0"/>
      <p:bldP spid="33" grpId="0"/>
      <p:bldP spid="34" grpId="0"/>
      <p:bldP spid="35"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rot="1800000">
            <a:off x="1311097" y="491719"/>
            <a:ext cx="11465778" cy="8316634"/>
          </a:xfrm>
          <a:custGeom>
            <a:avLst/>
            <a:gdLst>
              <a:gd name="connsiteX0" fmla="*/ 0 w 13677900"/>
              <a:gd name="connsiteY0" fmla="*/ 0 h 8287640"/>
              <a:gd name="connsiteX1" fmla="*/ 13677900 w 13677900"/>
              <a:gd name="connsiteY1" fmla="*/ 0 h 8287640"/>
              <a:gd name="connsiteX2" fmla="*/ 13677900 w 13677900"/>
              <a:gd name="connsiteY2" fmla="*/ 8287640 h 8287640"/>
              <a:gd name="connsiteX3" fmla="*/ 0 w 13677900"/>
              <a:gd name="connsiteY3" fmla="*/ 8287640 h 8287640"/>
              <a:gd name="connsiteX4" fmla="*/ 0 w 13677900"/>
              <a:gd name="connsiteY4" fmla="*/ 0 h 8287640"/>
              <a:gd name="connsiteX0" fmla="*/ 0 w 13677900"/>
              <a:gd name="connsiteY0" fmla="*/ 18716 h 8306356"/>
              <a:gd name="connsiteX1" fmla="*/ 9479556 w 13677900"/>
              <a:gd name="connsiteY1" fmla="*/ 0 h 8306356"/>
              <a:gd name="connsiteX2" fmla="*/ 13677900 w 13677900"/>
              <a:gd name="connsiteY2" fmla="*/ 18716 h 8306356"/>
              <a:gd name="connsiteX3" fmla="*/ 13677900 w 13677900"/>
              <a:gd name="connsiteY3" fmla="*/ 8306356 h 8306356"/>
              <a:gd name="connsiteX4" fmla="*/ 0 w 13677900"/>
              <a:gd name="connsiteY4" fmla="*/ 8306356 h 8306356"/>
              <a:gd name="connsiteX5" fmla="*/ 0 w 13677900"/>
              <a:gd name="connsiteY5" fmla="*/ 18716 h 8306356"/>
              <a:gd name="connsiteX0" fmla="*/ 0 w 13677900"/>
              <a:gd name="connsiteY0" fmla="*/ 18716 h 8316634"/>
              <a:gd name="connsiteX1" fmla="*/ 9479556 w 13677900"/>
              <a:gd name="connsiteY1" fmla="*/ 0 h 8316634"/>
              <a:gd name="connsiteX2" fmla="*/ 13677900 w 13677900"/>
              <a:gd name="connsiteY2" fmla="*/ 18716 h 8316634"/>
              <a:gd name="connsiteX3" fmla="*/ 13677900 w 13677900"/>
              <a:gd name="connsiteY3" fmla="*/ 8306356 h 8316634"/>
              <a:gd name="connsiteX4" fmla="*/ 2212122 w 13677900"/>
              <a:gd name="connsiteY4" fmla="*/ 8316634 h 8316634"/>
              <a:gd name="connsiteX5" fmla="*/ 0 w 13677900"/>
              <a:gd name="connsiteY5" fmla="*/ 8306356 h 8316634"/>
              <a:gd name="connsiteX6" fmla="*/ 0 w 13677900"/>
              <a:gd name="connsiteY6" fmla="*/ 18716 h 8316634"/>
              <a:gd name="connsiteX0" fmla="*/ 0 w 13677900"/>
              <a:gd name="connsiteY0" fmla="*/ 8306356 h 8316634"/>
              <a:gd name="connsiteX1" fmla="*/ 9479556 w 13677900"/>
              <a:gd name="connsiteY1" fmla="*/ 0 h 8316634"/>
              <a:gd name="connsiteX2" fmla="*/ 13677900 w 13677900"/>
              <a:gd name="connsiteY2" fmla="*/ 18716 h 8316634"/>
              <a:gd name="connsiteX3" fmla="*/ 13677900 w 13677900"/>
              <a:gd name="connsiteY3" fmla="*/ 8306356 h 8316634"/>
              <a:gd name="connsiteX4" fmla="*/ 2212122 w 13677900"/>
              <a:gd name="connsiteY4" fmla="*/ 8316634 h 8316634"/>
              <a:gd name="connsiteX5" fmla="*/ 0 w 13677900"/>
              <a:gd name="connsiteY5" fmla="*/ 8306356 h 8316634"/>
              <a:gd name="connsiteX0" fmla="*/ 0 w 11465778"/>
              <a:gd name="connsiteY0" fmla="*/ 8316634 h 8316634"/>
              <a:gd name="connsiteX1" fmla="*/ 7267434 w 11465778"/>
              <a:gd name="connsiteY1" fmla="*/ 0 h 8316634"/>
              <a:gd name="connsiteX2" fmla="*/ 11465778 w 11465778"/>
              <a:gd name="connsiteY2" fmla="*/ 18716 h 8316634"/>
              <a:gd name="connsiteX3" fmla="*/ 11465778 w 11465778"/>
              <a:gd name="connsiteY3" fmla="*/ 8306356 h 8316634"/>
              <a:gd name="connsiteX4" fmla="*/ 0 w 11465778"/>
              <a:gd name="connsiteY4" fmla="*/ 8316634 h 8316634"/>
              <a:gd name="connsiteX0" fmla="*/ 0 w 11465778"/>
              <a:gd name="connsiteY0" fmla="*/ 8316634 h 8316634"/>
              <a:gd name="connsiteX1" fmla="*/ 9050213 w 11465778"/>
              <a:gd name="connsiteY1" fmla="*/ 3091491 h 8316634"/>
              <a:gd name="connsiteX2" fmla="*/ 7267434 w 11465778"/>
              <a:gd name="connsiteY2" fmla="*/ 0 h 8316634"/>
              <a:gd name="connsiteX3" fmla="*/ 11465778 w 11465778"/>
              <a:gd name="connsiteY3" fmla="*/ 18716 h 8316634"/>
              <a:gd name="connsiteX4" fmla="*/ 11465778 w 11465778"/>
              <a:gd name="connsiteY4" fmla="*/ 8306356 h 8316634"/>
              <a:gd name="connsiteX5" fmla="*/ 0 w 11465778"/>
              <a:gd name="connsiteY5" fmla="*/ 8316634 h 8316634"/>
              <a:gd name="connsiteX0" fmla="*/ 0 w 11465778"/>
              <a:gd name="connsiteY0" fmla="*/ 8316634 h 8316634"/>
              <a:gd name="connsiteX1" fmla="*/ 9050213 w 11465778"/>
              <a:gd name="connsiteY1" fmla="*/ 3091491 h 8316634"/>
              <a:gd name="connsiteX2" fmla="*/ 7267434 w 11465778"/>
              <a:gd name="connsiteY2" fmla="*/ 0 h 8316634"/>
              <a:gd name="connsiteX3" fmla="*/ 11465778 w 11465778"/>
              <a:gd name="connsiteY3" fmla="*/ 18716 h 8316634"/>
              <a:gd name="connsiteX4" fmla="*/ 11465778 w 11465778"/>
              <a:gd name="connsiteY4" fmla="*/ 8306356 h 8316634"/>
              <a:gd name="connsiteX5" fmla="*/ 0 w 11465778"/>
              <a:gd name="connsiteY5" fmla="*/ 8316634 h 8316634"/>
              <a:gd name="connsiteX0" fmla="*/ 0 w 11465778"/>
              <a:gd name="connsiteY0" fmla="*/ 8316634 h 8316634"/>
              <a:gd name="connsiteX1" fmla="*/ 9050213 w 11465778"/>
              <a:gd name="connsiteY1" fmla="*/ 3091491 h 8316634"/>
              <a:gd name="connsiteX2" fmla="*/ 7267434 w 11465778"/>
              <a:gd name="connsiteY2" fmla="*/ 0 h 8316634"/>
              <a:gd name="connsiteX3" fmla="*/ 11465778 w 11465778"/>
              <a:gd name="connsiteY3" fmla="*/ 18716 h 8316634"/>
              <a:gd name="connsiteX4" fmla="*/ 11465778 w 11465778"/>
              <a:gd name="connsiteY4" fmla="*/ 8306356 h 8316634"/>
              <a:gd name="connsiteX5" fmla="*/ 0 w 11465778"/>
              <a:gd name="connsiteY5" fmla="*/ 8316634 h 831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65778" h="8316634">
                <a:moveTo>
                  <a:pt x="0" y="8316634"/>
                </a:moveTo>
                <a:cubicBezTo>
                  <a:pt x="2413564" y="6962268"/>
                  <a:pt x="6884676" y="4352938"/>
                  <a:pt x="9050213" y="3091491"/>
                </a:cubicBezTo>
                <a:lnTo>
                  <a:pt x="7267434" y="0"/>
                </a:lnTo>
                <a:lnTo>
                  <a:pt x="11465778" y="18716"/>
                </a:lnTo>
                <a:lnTo>
                  <a:pt x="11465778" y="8306356"/>
                </a:lnTo>
                <a:lnTo>
                  <a:pt x="0" y="8316634"/>
                </a:lnTo>
                <a:close/>
              </a:path>
            </a:pathLst>
          </a:custGeom>
          <a:gradFill flip="none" rotWithShape="1">
            <a:gsLst>
              <a:gs pos="0">
                <a:schemeClr val="bg1">
                  <a:lumMod val="75000"/>
                  <a:alpha val="7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22" name="组合 21"/>
          <p:cNvGrpSpPr/>
          <p:nvPr/>
        </p:nvGrpSpPr>
        <p:grpSpPr>
          <a:xfrm>
            <a:off x="522482" y="316614"/>
            <a:ext cx="1182909" cy="850419"/>
            <a:chOff x="874713" y="304800"/>
            <a:chExt cx="1182909" cy="850419"/>
          </a:xfrm>
        </p:grpSpPr>
        <p:sp>
          <p:nvSpPr>
            <p:cNvPr id="23" name="矩形 16"/>
            <p:cNvSpPr/>
            <p:nvPr/>
          </p:nvSpPr>
          <p:spPr>
            <a:xfrm rot="1800000">
              <a:off x="1221209" y="681766"/>
              <a:ext cx="836413" cy="473453"/>
            </a:xfrm>
            <a:custGeom>
              <a:avLst/>
              <a:gdLst>
                <a:gd name="connsiteX0" fmla="*/ 0 w 1504748"/>
                <a:gd name="connsiteY0" fmla="*/ 0 h 465789"/>
                <a:gd name="connsiteX1" fmla="*/ 1504748 w 1504748"/>
                <a:gd name="connsiteY1" fmla="*/ 0 h 465789"/>
                <a:gd name="connsiteX2" fmla="*/ 1504748 w 1504748"/>
                <a:gd name="connsiteY2" fmla="*/ 465789 h 465789"/>
                <a:gd name="connsiteX3" fmla="*/ 0 w 1504748"/>
                <a:gd name="connsiteY3" fmla="*/ 465789 h 465789"/>
                <a:gd name="connsiteX4" fmla="*/ 0 w 1504748"/>
                <a:gd name="connsiteY4" fmla="*/ 0 h 465789"/>
                <a:gd name="connsiteX0" fmla="*/ 0 w 1504748"/>
                <a:gd name="connsiteY0" fmla="*/ 5104 h 470893"/>
                <a:gd name="connsiteX1" fmla="*/ 342087 w 1504748"/>
                <a:gd name="connsiteY1" fmla="*/ 0 h 470893"/>
                <a:gd name="connsiteX2" fmla="*/ 1504748 w 1504748"/>
                <a:gd name="connsiteY2" fmla="*/ 5104 h 470893"/>
                <a:gd name="connsiteX3" fmla="*/ 1504748 w 1504748"/>
                <a:gd name="connsiteY3" fmla="*/ 470893 h 470893"/>
                <a:gd name="connsiteX4" fmla="*/ 0 w 1504748"/>
                <a:gd name="connsiteY4" fmla="*/ 470893 h 470893"/>
                <a:gd name="connsiteX5" fmla="*/ 0 w 1504748"/>
                <a:gd name="connsiteY5" fmla="*/ 5104 h 470893"/>
                <a:gd name="connsiteX0" fmla="*/ 0 w 1504748"/>
                <a:gd name="connsiteY0" fmla="*/ 5104 h 473453"/>
                <a:gd name="connsiteX1" fmla="*/ 342087 w 1504748"/>
                <a:gd name="connsiteY1" fmla="*/ 0 h 473453"/>
                <a:gd name="connsiteX2" fmla="*/ 1504748 w 1504748"/>
                <a:gd name="connsiteY2" fmla="*/ 5104 h 473453"/>
                <a:gd name="connsiteX3" fmla="*/ 1504748 w 1504748"/>
                <a:gd name="connsiteY3" fmla="*/ 470893 h 473453"/>
                <a:gd name="connsiteX4" fmla="*/ 322141 w 1504748"/>
                <a:gd name="connsiteY4" fmla="*/ 473453 h 473453"/>
                <a:gd name="connsiteX5" fmla="*/ 0 w 1504748"/>
                <a:gd name="connsiteY5" fmla="*/ 470893 h 473453"/>
                <a:gd name="connsiteX6" fmla="*/ 0 w 1504748"/>
                <a:gd name="connsiteY6" fmla="*/ 5104 h 473453"/>
                <a:gd name="connsiteX0" fmla="*/ 0 w 1504748"/>
                <a:gd name="connsiteY0" fmla="*/ 5104 h 473453"/>
                <a:gd name="connsiteX1" fmla="*/ 342087 w 1504748"/>
                <a:gd name="connsiteY1" fmla="*/ 0 h 473453"/>
                <a:gd name="connsiteX2" fmla="*/ 1504748 w 1504748"/>
                <a:gd name="connsiteY2" fmla="*/ 5104 h 473453"/>
                <a:gd name="connsiteX3" fmla="*/ 1504748 w 1504748"/>
                <a:gd name="connsiteY3" fmla="*/ 470893 h 473453"/>
                <a:gd name="connsiteX4" fmla="*/ 322141 w 1504748"/>
                <a:gd name="connsiteY4" fmla="*/ 473453 h 473453"/>
                <a:gd name="connsiteX5" fmla="*/ 0 w 1504748"/>
                <a:gd name="connsiteY5" fmla="*/ 5104 h 473453"/>
                <a:gd name="connsiteX0" fmla="*/ 0 w 1182607"/>
                <a:gd name="connsiteY0" fmla="*/ 473453 h 473453"/>
                <a:gd name="connsiteX1" fmla="*/ 19946 w 1182607"/>
                <a:gd name="connsiteY1" fmla="*/ 0 h 473453"/>
                <a:gd name="connsiteX2" fmla="*/ 1182607 w 1182607"/>
                <a:gd name="connsiteY2" fmla="*/ 5104 h 473453"/>
                <a:gd name="connsiteX3" fmla="*/ 1182607 w 1182607"/>
                <a:gd name="connsiteY3" fmla="*/ 470893 h 473453"/>
                <a:gd name="connsiteX4" fmla="*/ 0 w 1182607"/>
                <a:gd name="connsiteY4" fmla="*/ 473453 h 473453"/>
                <a:gd name="connsiteX0" fmla="*/ 0 w 1182607"/>
                <a:gd name="connsiteY0" fmla="*/ 473453 h 473453"/>
                <a:gd name="connsiteX1" fmla="*/ 187993 w 1182607"/>
                <a:gd name="connsiteY1" fmla="*/ 240265 h 473453"/>
                <a:gd name="connsiteX2" fmla="*/ 19946 w 1182607"/>
                <a:gd name="connsiteY2" fmla="*/ 0 h 473453"/>
                <a:gd name="connsiteX3" fmla="*/ 1182607 w 1182607"/>
                <a:gd name="connsiteY3" fmla="*/ 5104 h 473453"/>
                <a:gd name="connsiteX4" fmla="*/ 1182607 w 1182607"/>
                <a:gd name="connsiteY4" fmla="*/ 470893 h 473453"/>
                <a:gd name="connsiteX5" fmla="*/ 0 w 1182607"/>
                <a:gd name="connsiteY5" fmla="*/ 473453 h 47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2607" h="473453">
                  <a:moveTo>
                    <a:pt x="0" y="473453"/>
                  </a:moveTo>
                  <a:cubicBezTo>
                    <a:pt x="3995" y="397823"/>
                    <a:pt x="183998" y="315895"/>
                    <a:pt x="187993" y="240265"/>
                  </a:cubicBezTo>
                  <a:lnTo>
                    <a:pt x="19946" y="0"/>
                  </a:lnTo>
                  <a:lnTo>
                    <a:pt x="1182607" y="5104"/>
                  </a:lnTo>
                  <a:lnTo>
                    <a:pt x="1182607" y="470893"/>
                  </a:lnTo>
                  <a:lnTo>
                    <a:pt x="0" y="473453"/>
                  </a:lnTo>
                  <a:close/>
                </a:path>
              </a:pathLst>
            </a:custGeom>
            <a:gradFill flip="none" rotWithShape="1">
              <a:gsLst>
                <a:gs pos="0">
                  <a:schemeClr val="bg1">
                    <a:lumMod val="85000"/>
                    <a:alpha val="50000"/>
                  </a:schemeClr>
                </a:gs>
                <a:gs pos="84600">
                  <a:schemeClr val="bg1">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874713" y="304800"/>
              <a:ext cx="834118" cy="834118"/>
            </a:xfrm>
            <a:custGeom>
              <a:avLst/>
              <a:gdLst>
                <a:gd name="connsiteX0" fmla="*/ 0 w 834118"/>
                <a:gd name="connsiteY0" fmla="*/ 563336 h 834118"/>
                <a:gd name="connsiteX1" fmla="*/ 23764 w 834118"/>
                <a:gd name="connsiteY1" fmla="*/ 563336 h 834118"/>
                <a:gd name="connsiteX2" fmla="*/ 23764 w 834118"/>
                <a:gd name="connsiteY2" fmla="*/ 810354 h 834118"/>
                <a:gd name="connsiteX3" fmla="*/ 810354 w 834118"/>
                <a:gd name="connsiteY3" fmla="*/ 810354 h 834118"/>
                <a:gd name="connsiteX4" fmla="*/ 810354 w 834118"/>
                <a:gd name="connsiteY4" fmla="*/ 563336 h 834118"/>
                <a:gd name="connsiteX5" fmla="*/ 834118 w 834118"/>
                <a:gd name="connsiteY5" fmla="*/ 563336 h 834118"/>
                <a:gd name="connsiteX6" fmla="*/ 834118 w 834118"/>
                <a:gd name="connsiteY6" fmla="*/ 834118 h 834118"/>
                <a:gd name="connsiteX7" fmla="*/ 0 w 834118"/>
                <a:gd name="connsiteY7" fmla="*/ 834118 h 834118"/>
                <a:gd name="connsiteX8" fmla="*/ 0 w 834118"/>
                <a:gd name="connsiteY8" fmla="*/ 0 h 834118"/>
                <a:gd name="connsiteX9" fmla="*/ 834118 w 834118"/>
                <a:gd name="connsiteY9" fmla="*/ 0 h 834118"/>
                <a:gd name="connsiteX10" fmla="*/ 834118 w 834118"/>
                <a:gd name="connsiteY10" fmla="*/ 270782 h 834118"/>
                <a:gd name="connsiteX11" fmla="*/ 810354 w 834118"/>
                <a:gd name="connsiteY11" fmla="*/ 270782 h 834118"/>
                <a:gd name="connsiteX12" fmla="*/ 810354 w 834118"/>
                <a:gd name="connsiteY12" fmla="*/ 23764 h 834118"/>
                <a:gd name="connsiteX13" fmla="*/ 23764 w 834118"/>
                <a:gd name="connsiteY13" fmla="*/ 23764 h 834118"/>
                <a:gd name="connsiteX14" fmla="*/ 23764 w 834118"/>
                <a:gd name="connsiteY14" fmla="*/ 270782 h 834118"/>
                <a:gd name="connsiteX15" fmla="*/ 0 w 834118"/>
                <a:gd name="connsiteY15" fmla="*/ 270782 h 83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4118" h="834118">
                  <a:moveTo>
                    <a:pt x="0" y="563336"/>
                  </a:moveTo>
                  <a:lnTo>
                    <a:pt x="23764" y="563336"/>
                  </a:lnTo>
                  <a:lnTo>
                    <a:pt x="23764" y="810354"/>
                  </a:lnTo>
                  <a:lnTo>
                    <a:pt x="810354" y="810354"/>
                  </a:lnTo>
                  <a:lnTo>
                    <a:pt x="810354" y="563336"/>
                  </a:lnTo>
                  <a:lnTo>
                    <a:pt x="834118" y="563336"/>
                  </a:lnTo>
                  <a:lnTo>
                    <a:pt x="834118" y="834118"/>
                  </a:lnTo>
                  <a:lnTo>
                    <a:pt x="0" y="834118"/>
                  </a:lnTo>
                  <a:close/>
                  <a:moveTo>
                    <a:pt x="0" y="0"/>
                  </a:moveTo>
                  <a:lnTo>
                    <a:pt x="834118" y="0"/>
                  </a:lnTo>
                  <a:lnTo>
                    <a:pt x="834118" y="270782"/>
                  </a:lnTo>
                  <a:lnTo>
                    <a:pt x="810354" y="270782"/>
                  </a:lnTo>
                  <a:lnTo>
                    <a:pt x="810354" y="23764"/>
                  </a:lnTo>
                  <a:lnTo>
                    <a:pt x="23764" y="23764"/>
                  </a:lnTo>
                  <a:lnTo>
                    <a:pt x="23764" y="270782"/>
                  </a:lnTo>
                  <a:lnTo>
                    <a:pt x="0" y="2707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13"/>
            <p:cNvSpPr/>
            <p:nvPr/>
          </p:nvSpPr>
          <p:spPr>
            <a:xfrm>
              <a:off x="1055688" y="485775"/>
              <a:ext cx="472168" cy="472168"/>
            </a:xfrm>
            <a:custGeom>
              <a:avLst/>
              <a:gdLst>
                <a:gd name="connsiteX0" fmla="*/ 119063 w 330200"/>
                <a:gd name="connsiteY0" fmla="*/ 93662 h 330200"/>
                <a:gd name="connsiteX1" fmla="*/ 119063 w 330200"/>
                <a:gd name="connsiteY1" fmla="*/ 230187 h 330200"/>
                <a:gd name="connsiteX2" fmla="*/ 244476 w 330200"/>
                <a:gd name="connsiteY2" fmla="*/ 161925 h 330200"/>
                <a:gd name="connsiteX3" fmla="*/ 165100 w 330200"/>
                <a:gd name="connsiteY3" fmla="*/ 0 h 330200"/>
                <a:gd name="connsiteX4" fmla="*/ 330200 w 330200"/>
                <a:gd name="connsiteY4" fmla="*/ 165100 h 330200"/>
                <a:gd name="connsiteX5" fmla="*/ 165100 w 330200"/>
                <a:gd name="connsiteY5" fmla="*/ 330200 h 330200"/>
                <a:gd name="connsiteX6" fmla="*/ 0 w 330200"/>
                <a:gd name="connsiteY6" fmla="*/ 165100 h 330200"/>
                <a:gd name="connsiteX7" fmla="*/ 165100 w 330200"/>
                <a:gd name="connsiteY7"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200" h="330200">
                  <a:moveTo>
                    <a:pt x="119063" y="93662"/>
                  </a:moveTo>
                  <a:lnTo>
                    <a:pt x="119063" y="230187"/>
                  </a:lnTo>
                  <a:lnTo>
                    <a:pt x="244476" y="161925"/>
                  </a:lnTo>
                  <a:close/>
                  <a:moveTo>
                    <a:pt x="165100" y="0"/>
                  </a:moveTo>
                  <a:cubicBezTo>
                    <a:pt x="256282" y="0"/>
                    <a:pt x="330200" y="73918"/>
                    <a:pt x="330200" y="165100"/>
                  </a:cubicBezTo>
                  <a:cubicBezTo>
                    <a:pt x="330200" y="256282"/>
                    <a:pt x="256282" y="330200"/>
                    <a:pt x="165100" y="330200"/>
                  </a:cubicBezTo>
                  <a:cubicBezTo>
                    <a:pt x="73918" y="330200"/>
                    <a:pt x="0" y="256282"/>
                    <a:pt x="0" y="165100"/>
                  </a:cubicBezTo>
                  <a:cubicBezTo>
                    <a:pt x="0" y="73918"/>
                    <a:pt x="73918" y="0"/>
                    <a:pt x="1651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6" name="文本框 25"/>
          <p:cNvSpPr txBox="1"/>
          <p:nvPr/>
        </p:nvSpPr>
        <p:spPr>
          <a:xfrm>
            <a:off x="1483565" y="494749"/>
            <a:ext cx="4538422" cy="584775"/>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Arial"/>
                <a:ea typeface="微软雅黑"/>
                <a:cs typeface="+mn-cs"/>
              </a:rPr>
              <a:t>中秋節的習俗</a:t>
            </a:r>
            <a:r>
              <a:rPr kumimoji="0" lang="en-US" altLang="zh-TW" sz="3200" b="1" i="0" u="none" strike="noStrike" kern="1200" cap="none" spc="0" normalizeH="0" baseline="0" noProof="0" dirty="0">
                <a:ln>
                  <a:noFill/>
                </a:ln>
                <a:solidFill>
                  <a:prstClr val="black"/>
                </a:solidFill>
                <a:effectLst/>
                <a:uLnTx/>
                <a:uFillTx/>
                <a:latin typeface="Arial"/>
                <a:ea typeface="微软雅黑"/>
                <a:cs typeface="+mn-cs"/>
              </a:rPr>
              <a:t>- </a:t>
            </a:r>
            <a:r>
              <a:rPr kumimoji="0" lang="zh-TW" altLang="en-US" sz="3200" b="1" i="0" u="none" strike="noStrike" kern="1200" cap="none" spc="0" normalizeH="0" baseline="0" noProof="0" dirty="0">
                <a:ln>
                  <a:noFill/>
                </a:ln>
                <a:solidFill>
                  <a:prstClr val="black"/>
                </a:solidFill>
                <a:effectLst/>
                <a:highlight>
                  <a:srgbClr val="FFFF00"/>
                </a:highlight>
                <a:uLnTx/>
                <a:uFillTx/>
                <a:latin typeface="Arial"/>
                <a:ea typeface="微软雅黑"/>
                <a:cs typeface="+mn-cs"/>
              </a:rPr>
              <a:t>應節食物</a:t>
            </a:r>
            <a:endParaRPr kumimoji="0" lang="zh-CN" altLang="en-US" sz="3200" b="1" i="0" u="none" strike="noStrike" kern="1200" cap="none" spc="0" normalizeH="0" baseline="0" noProof="0" dirty="0">
              <a:ln>
                <a:noFill/>
              </a:ln>
              <a:solidFill>
                <a:prstClr val="black"/>
              </a:solidFill>
              <a:effectLst/>
              <a:highlight>
                <a:srgbClr val="FFFF00"/>
              </a:highlight>
              <a:uLnTx/>
              <a:uFillTx/>
              <a:latin typeface="Arial"/>
              <a:ea typeface="微软雅黑"/>
              <a:cs typeface="+mn-cs"/>
            </a:endParaRPr>
          </a:p>
        </p:txBody>
      </p:sp>
      <p:sp>
        <p:nvSpPr>
          <p:cNvPr id="21" name="文本框 25">
            <a:extLst>
              <a:ext uri="{FF2B5EF4-FFF2-40B4-BE49-F238E27FC236}">
                <a16:creationId xmlns:a16="http://schemas.microsoft.com/office/drawing/2014/main" id="{912FE5FC-5078-4D5F-BC8A-AD3CF855746A}"/>
              </a:ext>
            </a:extLst>
          </p:cNvPr>
          <p:cNvSpPr txBox="1"/>
          <p:nvPr/>
        </p:nvSpPr>
        <p:spPr>
          <a:xfrm>
            <a:off x="6315427" y="4669530"/>
            <a:ext cx="2031325" cy="1200329"/>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TW" altLang="en-US" sz="7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微软雅黑"/>
                <a:cs typeface="+mn-cs"/>
              </a:rPr>
              <a:t>柚子</a:t>
            </a:r>
            <a:endParaRPr kumimoji="0" lang="zh-CN" altLang="en-US" sz="7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微软雅黑"/>
              <a:cs typeface="+mn-cs"/>
            </a:endParaRPr>
          </a:p>
        </p:txBody>
      </p:sp>
      <p:sp>
        <p:nvSpPr>
          <p:cNvPr id="32" name="文本框 25">
            <a:extLst>
              <a:ext uri="{FF2B5EF4-FFF2-40B4-BE49-F238E27FC236}">
                <a16:creationId xmlns:a16="http://schemas.microsoft.com/office/drawing/2014/main" id="{62DB2B42-1609-41A5-9956-E187ADEF79EA}"/>
              </a:ext>
            </a:extLst>
          </p:cNvPr>
          <p:cNvSpPr txBox="1"/>
          <p:nvPr/>
        </p:nvSpPr>
        <p:spPr>
          <a:xfrm>
            <a:off x="1819548" y="4715697"/>
            <a:ext cx="1877437" cy="1107996"/>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TW" altLang="en-US" sz="6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微软雅黑"/>
                <a:cs typeface="+mn-cs"/>
              </a:rPr>
              <a:t>楊桃</a:t>
            </a:r>
            <a:endParaRPr kumimoji="0" lang="zh-CN" altLang="en-US" sz="6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微软雅黑"/>
              <a:cs typeface="+mn-cs"/>
            </a:endParaRPr>
          </a:p>
        </p:txBody>
      </p:sp>
      <p:pic>
        <p:nvPicPr>
          <p:cNvPr id="6146" name="Picture 2" descr="Related image">
            <a:extLst>
              <a:ext uri="{FF2B5EF4-FFF2-40B4-BE49-F238E27FC236}">
                <a16:creationId xmlns:a16="http://schemas.microsoft.com/office/drawing/2014/main" id="{3731E396-B518-4E03-83D8-56FEF5B6D87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711" t="517" r="4906" b="-904"/>
          <a:stretch/>
        </p:blipFill>
        <p:spPr bwMode="auto">
          <a:xfrm>
            <a:off x="797127" y="1662035"/>
            <a:ext cx="3490559" cy="2736048"/>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组合 42">
            <a:extLst>
              <a:ext uri="{FF2B5EF4-FFF2-40B4-BE49-F238E27FC236}">
                <a16:creationId xmlns:a16="http://schemas.microsoft.com/office/drawing/2014/main" id="{8AEF0CF9-7F6F-48FD-A659-93C40496E3CB}"/>
              </a:ext>
            </a:extLst>
          </p:cNvPr>
          <p:cNvGrpSpPr/>
          <p:nvPr/>
        </p:nvGrpSpPr>
        <p:grpSpPr>
          <a:xfrm>
            <a:off x="786201" y="1659566"/>
            <a:ext cx="666952" cy="687161"/>
            <a:chOff x="6347210" y="1794974"/>
            <a:chExt cx="2012109" cy="1808339"/>
          </a:xfrm>
        </p:grpSpPr>
        <p:sp>
          <p:nvSpPr>
            <p:cNvPr id="29" name="矩形 6">
              <a:extLst>
                <a:ext uri="{FF2B5EF4-FFF2-40B4-BE49-F238E27FC236}">
                  <a16:creationId xmlns:a16="http://schemas.microsoft.com/office/drawing/2014/main" id="{CE250358-5128-4231-A147-EC38A0B9851E}"/>
                </a:ext>
              </a:extLst>
            </p:cNvPr>
            <p:cNvSpPr/>
            <p:nvPr/>
          </p:nvSpPr>
          <p:spPr>
            <a:xfrm>
              <a:off x="6347210" y="1794974"/>
              <a:ext cx="2012109" cy="180833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anchor="ctr"/>
            <a:lstStyle/>
            <a:p>
              <a:pPr algn="ctr"/>
              <a:endParaRPr dirty="0"/>
            </a:p>
          </p:txBody>
        </p:sp>
        <p:sp>
          <p:nvSpPr>
            <p:cNvPr id="30" name="椭圆 13">
              <a:extLst>
                <a:ext uri="{FF2B5EF4-FFF2-40B4-BE49-F238E27FC236}">
                  <a16:creationId xmlns:a16="http://schemas.microsoft.com/office/drawing/2014/main" id="{D629B71F-A824-4019-B2E9-3EC86DD532BC}"/>
                </a:ext>
              </a:extLst>
            </p:cNvPr>
            <p:cNvSpPr/>
            <p:nvPr/>
          </p:nvSpPr>
          <p:spPr>
            <a:xfrm>
              <a:off x="6896337" y="2050421"/>
              <a:ext cx="1316684" cy="1189221"/>
            </a:xfrm>
            <a:prstGeom prst="ellipse">
              <a:avLst/>
            </a:prstGeom>
            <a:solidFill>
              <a:schemeClr val="bg1"/>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anchor="ctr" anchorCtr="0" forceAA="0" compatLnSpc="1">
              <a:prstTxWarp prst="textNoShape">
                <a:avLst/>
              </a:prstTxWarp>
              <a:normAutofit lnSpcReduction="10000"/>
              <a:scene3d>
                <a:camera prst="orthographicFront"/>
                <a:lightRig rig="threePt" dir="t"/>
              </a:scene3d>
              <a:sp3d contourW="12700"/>
            </a:bodyPr>
            <a:lstStyle/>
            <a:p>
              <a:pPr algn="ctr" defTabSz="914400"/>
              <a:r>
                <a:rPr lang="en-US" altLang="zh-CN" sz="1600" dirty="0">
                  <a:solidFill>
                    <a:schemeClr val="accent2"/>
                  </a:solidFill>
                </a:rPr>
                <a:t>0</a:t>
              </a:r>
              <a:r>
                <a:rPr lang="en-US" altLang="zh-TW" sz="1600" dirty="0">
                  <a:solidFill>
                    <a:schemeClr val="accent2"/>
                  </a:solidFill>
                </a:rPr>
                <a:t>2</a:t>
              </a:r>
              <a:endParaRPr lang="en-US" altLang="zh-CN" sz="1600" dirty="0">
                <a:solidFill>
                  <a:schemeClr val="accent2"/>
                </a:solidFill>
              </a:endParaRPr>
            </a:p>
          </p:txBody>
        </p:sp>
      </p:grpSp>
      <p:pic>
        <p:nvPicPr>
          <p:cNvPr id="6148" name="Picture 4" descr="Related image">
            <a:extLst>
              <a:ext uri="{FF2B5EF4-FFF2-40B4-BE49-F238E27FC236}">
                <a16:creationId xmlns:a16="http://schemas.microsoft.com/office/drawing/2014/main" id="{99F7760A-36E6-49D4-A113-2765764FCF1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39" t="1090" r="3893" b="7684"/>
          <a:stretch/>
        </p:blipFill>
        <p:spPr bwMode="auto">
          <a:xfrm>
            <a:off x="4298612" y="1659566"/>
            <a:ext cx="4033631" cy="2709234"/>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组合 41"/>
          <p:cNvGrpSpPr/>
          <p:nvPr/>
        </p:nvGrpSpPr>
        <p:grpSpPr>
          <a:xfrm>
            <a:off x="4287686" y="1662035"/>
            <a:ext cx="666952" cy="684692"/>
            <a:chOff x="8541954" y="3631623"/>
            <a:chExt cx="1922846" cy="1774131"/>
          </a:xfrm>
        </p:grpSpPr>
        <p:sp>
          <p:nvSpPr>
            <p:cNvPr id="11" name="矩形 10">
              <a:extLst>
                <a:ext uri="{FF2B5EF4-FFF2-40B4-BE49-F238E27FC236}">
                  <a16:creationId xmlns:a16="http://schemas.microsoft.com/office/drawing/2014/main" id="{D7862EE9-6E70-41FC-83B8-ADAC6E30AD27}"/>
                </a:ext>
              </a:extLst>
            </p:cNvPr>
            <p:cNvSpPr/>
            <p:nvPr/>
          </p:nvSpPr>
          <p:spPr>
            <a:xfrm>
              <a:off x="8541954" y="3631623"/>
              <a:ext cx="1922846" cy="17741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17" name="椭圆 16">
              <a:extLst>
                <a:ext uri="{FF2B5EF4-FFF2-40B4-BE49-F238E27FC236}">
                  <a16:creationId xmlns:a16="http://schemas.microsoft.com/office/drawing/2014/main" id="{E832E3D0-2AF8-4C77-A2CA-D6EDA95E55FB}"/>
                </a:ext>
              </a:extLst>
            </p:cNvPr>
            <p:cNvSpPr/>
            <p:nvPr/>
          </p:nvSpPr>
          <p:spPr>
            <a:xfrm>
              <a:off x="9030003" y="4130420"/>
              <a:ext cx="1161312" cy="1081165"/>
            </a:xfrm>
            <a:prstGeom prst="ellipse">
              <a:avLst/>
            </a:prstGeom>
            <a:solidFill>
              <a:schemeClr val="bg1"/>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anchor="ctr" anchorCtr="0" forceAA="0" compatLnSpc="1">
              <a:prstTxWarp prst="textNoShape">
                <a:avLst/>
              </a:prstTxWarp>
              <a:normAutofit fontScale="92500" lnSpcReduction="20000"/>
              <a:scene3d>
                <a:camera prst="orthographicFront"/>
                <a:lightRig rig="threePt" dir="t"/>
              </a:scene3d>
              <a:sp3d contourW="12700"/>
            </a:bodyPr>
            <a:lstStyle/>
            <a:p>
              <a:pPr algn="ctr" defTabSz="914400"/>
              <a:r>
                <a:rPr lang="en-US" altLang="zh-CN" sz="1600" dirty="0">
                  <a:solidFill>
                    <a:schemeClr val="accent4"/>
                  </a:solidFill>
                </a:rPr>
                <a:t>03</a:t>
              </a:r>
            </a:p>
          </p:txBody>
        </p:sp>
      </p:grpSp>
      <p:sp>
        <p:nvSpPr>
          <p:cNvPr id="31" name="TextBox 30">
            <a:extLst>
              <a:ext uri="{FF2B5EF4-FFF2-40B4-BE49-F238E27FC236}">
                <a16:creationId xmlns:a16="http://schemas.microsoft.com/office/drawing/2014/main" id="{4FA98109-5946-4752-8B5D-919DCEFEC3C0}"/>
              </a:ext>
            </a:extLst>
          </p:cNvPr>
          <p:cNvSpPr txBox="1"/>
          <p:nvPr/>
        </p:nvSpPr>
        <p:spPr>
          <a:xfrm>
            <a:off x="2208565" y="5815125"/>
            <a:ext cx="2004665" cy="58477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r"/>
            <a:r>
              <a:rPr lang="zh-TW" altLang="en-US" sz="3200" dirty="0"/>
              <a:t>洋洋得意</a:t>
            </a:r>
            <a:endParaRPr lang="en-HK" sz="3200" dirty="0"/>
          </a:p>
        </p:txBody>
      </p:sp>
      <p:sp>
        <p:nvSpPr>
          <p:cNvPr id="33" name="TextBox 32">
            <a:extLst>
              <a:ext uri="{FF2B5EF4-FFF2-40B4-BE49-F238E27FC236}">
                <a16:creationId xmlns:a16="http://schemas.microsoft.com/office/drawing/2014/main" id="{D68834B5-6183-483D-AE2E-B1454AC68F7A}"/>
              </a:ext>
            </a:extLst>
          </p:cNvPr>
          <p:cNvSpPr txBox="1"/>
          <p:nvPr/>
        </p:nvSpPr>
        <p:spPr>
          <a:xfrm>
            <a:off x="7282211" y="5841823"/>
            <a:ext cx="1050032"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r"/>
            <a:r>
              <a:rPr lang="zh-TW" altLang="en-US" sz="3200" dirty="0"/>
              <a:t>佑子</a:t>
            </a:r>
            <a:endParaRPr lang="en-HK" sz="3200" dirty="0"/>
          </a:p>
        </p:txBody>
      </p:sp>
      <p:pic>
        <p:nvPicPr>
          <p:cNvPr id="2" name="Picture 2" descr="Image result for æ¹¯å">
            <a:extLst>
              <a:ext uri="{FF2B5EF4-FFF2-40B4-BE49-F238E27FC236}">
                <a16:creationId xmlns:a16="http://schemas.microsoft.com/office/drawing/2014/main" id="{780D5726-B658-450B-BDC2-53C6F6FB036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43169" y="1659566"/>
            <a:ext cx="3612312" cy="2709234"/>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组合 41">
            <a:extLst>
              <a:ext uri="{FF2B5EF4-FFF2-40B4-BE49-F238E27FC236}">
                <a16:creationId xmlns:a16="http://schemas.microsoft.com/office/drawing/2014/main" id="{5B2C292C-2E39-4FF0-9F5C-223F5570317A}"/>
              </a:ext>
            </a:extLst>
          </p:cNvPr>
          <p:cNvGrpSpPr/>
          <p:nvPr/>
        </p:nvGrpSpPr>
        <p:grpSpPr>
          <a:xfrm>
            <a:off x="8332243" y="1677712"/>
            <a:ext cx="666952" cy="684692"/>
            <a:chOff x="8541954" y="3631623"/>
            <a:chExt cx="1922846" cy="1774131"/>
          </a:xfrm>
        </p:grpSpPr>
        <p:sp>
          <p:nvSpPr>
            <p:cNvPr id="35" name="矩形 10">
              <a:extLst>
                <a:ext uri="{FF2B5EF4-FFF2-40B4-BE49-F238E27FC236}">
                  <a16:creationId xmlns:a16="http://schemas.microsoft.com/office/drawing/2014/main" id="{3DD05F1F-3431-440B-A7F3-68AC451CBBC6}"/>
                </a:ext>
              </a:extLst>
            </p:cNvPr>
            <p:cNvSpPr/>
            <p:nvPr/>
          </p:nvSpPr>
          <p:spPr>
            <a:xfrm>
              <a:off x="8541954" y="3631623"/>
              <a:ext cx="1922846" cy="1774131"/>
            </a:xfrm>
            <a:prstGeom prst="rect">
              <a:avLst/>
            </a:prstGeom>
            <a:solidFill>
              <a:schemeClr val="tx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a:endParaRPr dirty="0"/>
            </a:p>
          </p:txBody>
        </p:sp>
        <p:sp>
          <p:nvSpPr>
            <p:cNvPr id="36" name="椭圆 16">
              <a:extLst>
                <a:ext uri="{FF2B5EF4-FFF2-40B4-BE49-F238E27FC236}">
                  <a16:creationId xmlns:a16="http://schemas.microsoft.com/office/drawing/2014/main" id="{BBC321CD-CFDE-44CB-A33D-D03BF59621C4}"/>
                </a:ext>
              </a:extLst>
            </p:cNvPr>
            <p:cNvSpPr/>
            <p:nvPr/>
          </p:nvSpPr>
          <p:spPr>
            <a:xfrm>
              <a:off x="9030003" y="4130420"/>
              <a:ext cx="1161312" cy="1081165"/>
            </a:xfrm>
            <a:prstGeom prst="ellipse">
              <a:avLst/>
            </a:prstGeom>
            <a:solidFill>
              <a:schemeClr val="bg1"/>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anchor="ctr" anchorCtr="0" forceAA="0" compatLnSpc="1">
              <a:prstTxWarp prst="textNoShape">
                <a:avLst/>
              </a:prstTxWarp>
              <a:normAutofit fontScale="92500" lnSpcReduction="20000"/>
              <a:scene3d>
                <a:camera prst="orthographicFront"/>
                <a:lightRig rig="threePt" dir="t"/>
              </a:scene3d>
              <a:sp3d contourW="12700"/>
            </a:bodyPr>
            <a:lstStyle/>
            <a:p>
              <a:pPr algn="ctr" defTabSz="914400"/>
              <a:r>
                <a:rPr lang="en-US" altLang="zh-CN" sz="1600" dirty="0">
                  <a:solidFill>
                    <a:sysClr val="windowText" lastClr="000000"/>
                  </a:solidFill>
                </a:rPr>
                <a:t>0</a:t>
              </a:r>
              <a:r>
                <a:rPr lang="en-US" altLang="zh-TW" sz="1600" dirty="0">
                  <a:solidFill>
                    <a:sysClr val="windowText" lastClr="000000"/>
                  </a:solidFill>
                </a:rPr>
                <a:t>4</a:t>
              </a:r>
              <a:endParaRPr lang="en-US" altLang="zh-CN" sz="1600" dirty="0">
                <a:solidFill>
                  <a:sysClr val="windowText" lastClr="000000"/>
                </a:solidFill>
              </a:endParaRPr>
            </a:p>
          </p:txBody>
        </p:sp>
      </p:grpSp>
      <p:sp>
        <p:nvSpPr>
          <p:cNvPr id="37" name="文本框 25">
            <a:extLst>
              <a:ext uri="{FF2B5EF4-FFF2-40B4-BE49-F238E27FC236}">
                <a16:creationId xmlns:a16="http://schemas.microsoft.com/office/drawing/2014/main" id="{07338A48-C665-4F09-AE05-8369B8D17D4E}"/>
              </a:ext>
            </a:extLst>
          </p:cNvPr>
          <p:cNvSpPr txBox="1"/>
          <p:nvPr/>
        </p:nvSpPr>
        <p:spPr>
          <a:xfrm>
            <a:off x="10012413" y="4650036"/>
            <a:ext cx="2031325" cy="1200329"/>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TW" altLang="en-US" sz="7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微软雅黑"/>
                <a:cs typeface="+mn-cs"/>
              </a:rPr>
              <a:t>湯圓</a:t>
            </a:r>
            <a:endParaRPr kumimoji="0" lang="zh-CN" altLang="en-US" sz="7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微软雅黑"/>
              <a:cs typeface="+mn-cs"/>
            </a:endParaRPr>
          </a:p>
        </p:txBody>
      </p:sp>
      <p:sp>
        <p:nvSpPr>
          <p:cNvPr id="38" name="TextBox 37">
            <a:extLst>
              <a:ext uri="{FF2B5EF4-FFF2-40B4-BE49-F238E27FC236}">
                <a16:creationId xmlns:a16="http://schemas.microsoft.com/office/drawing/2014/main" id="{1C501E8A-D81C-4A41-8E9D-BABAEEF7D736}"/>
              </a:ext>
            </a:extLst>
          </p:cNvPr>
          <p:cNvSpPr txBox="1"/>
          <p:nvPr/>
        </p:nvSpPr>
        <p:spPr>
          <a:xfrm>
            <a:off x="10965194" y="5823693"/>
            <a:ext cx="1171825" cy="584775"/>
          </a:xfrm>
          <a:prstGeom prst="rect">
            <a:avLst/>
          </a:prstGeom>
          <a:solidFill>
            <a:schemeClr val="tx2">
              <a:lumMod val="20000"/>
              <a:lumOff val="8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r"/>
            <a:r>
              <a:rPr lang="zh-TW" altLang="en-US" sz="3200" dirty="0">
                <a:solidFill>
                  <a:sysClr val="windowText" lastClr="000000"/>
                </a:solidFill>
              </a:rPr>
              <a:t>團圓</a:t>
            </a:r>
            <a:endParaRPr lang="en-HK" sz="3200" dirty="0">
              <a:solidFill>
                <a:sysClr val="windowText" lastClr="000000"/>
              </a:solidFill>
            </a:endParaRPr>
          </a:p>
        </p:txBody>
      </p:sp>
    </p:spTree>
    <p:extLst>
      <p:ext uri="{BB962C8B-B14F-4D97-AF65-F5344CB8AC3E}">
        <p14:creationId xmlns:p14="http://schemas.microsoft.com/office/powerpoint/2010/main" val="3396994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par>
                                <p:cTn id="13" presetID="10"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fade">
                                      <p:cBhvr>
                                        <p:cTn id="35" dur="500"/>
                                        <p:tgtEl>
                                          <p:spTgt spid="614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par>
                                <p:cTn id="51" presetID="10"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p:bldP spid="32" grpId="0"/>
      <p:bldP spid="31" grpId="0" animBg="1"/>
      <p:bldP spid="33" grpId="0" animBg="1"/>
      <p:bldP spid="37" grpId="0"/>
      <p:bldP spid="3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包图主题2">
  <a:themeElements>
    <a:clrScheme name="自定义 80">
      <a:dk1>
        <a:sysClr val="windowText" lastClr="000000"/>
      </a:dk1>
      <a:lt1>
        <a:sysClr val="window" lastClr="FFFFFF"/>
      </a:lt1>
      <a:dk2>
        <a:srgbClr val="44546A"/>
      </a:dk2>
      <a:lt2>
        <a:srgbClr val="E7E6E6"/>
      </a:lt2>
      <a:accent1>
        <a:srgbClr val="228EB0"/>
      </a:accent1>
      <a:accent2>
        <a:srgbClr val="00B6BF"/>
      </a:accent2>
      <a:accent3>
        <a:srgbClr val="FEB068"/>
      </a:accent3>
      <a:accent4>
        <a:srgbClr val="FF6372"/>
      </a:accent4>
      <a:accent5>
        <a:srgbClr val="228EB0"/>
      </a:accent5>
      <a:accent6>
        <a:srgbClr val="00B6B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708</TotalTime>
  <Words>619</Words>
  <Application>Microsoft Office PowerPoint</Application>
  <PresentationFormat>Widescreen</PresentationFormat>
  <Paragraphs>117</Paragraphs>
  <Slides>18</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等线</vt:lpstr>
      <vt:lpstr>DFBiaoKaiShu-B5</vt:lpstr>
      <vt:lpstr>DFKai-SB</vt:lpstr>
      <vt:lpstr>微软雅黑</vt:lpstr>
      <vt:lpstr>Arial</vt:lpstr>
      <vt:lpstr>Calibri</vt:lpstr>
      <vt:lpstr>Cambria</vt:lpstr>
      <vt:lpstr>Wingdings</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jojo1023</cp:lastModifiedBy>
  <cp:revision>64</cp:revision>
  <dcterms:created xsi:type="dcterms:W3CDTF">2017-07-19T00:44:57Z</dcterms:created>
  <dcterms:modified xsi:type="dcterms:W3CDTF">2019-03-05T08:27:18Z</dcterms:modified>
</cp:coreProperties>
</file>