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07" r:id="rId3"/>
    <p:sldId id="308" r:id="rId4"/>
    <p:sldId id="304" r:id="rId5"/>
    <p:sldId id="261" r:id="rId6"/>
    <p:sldId id="257" r:id="rId7"/>
    <p:sldId id="258" r:id="rId8"/>
    <p:sldId id="259" r:id="rId9"/>
    <p:sldId id="264" r:id="rId10"/>
    <p:sldId id="260" r:id="rId11"/>
    <p:sldId id="262" r:id="rId12"/>
    <p:sldId id="263" r:id="rId13"/>
    <p:sldId id="265" r:id="rId14"/>
    <p:sldId id="266" r:id="rId15"/>
    <p:sldId id="269" r:id="rId16"/>
    <p:sldId id="267" r:id="rId17"/>
    <p:sldId id="268" r:id="rId18"/>
    <p:sldId id="270" r:id="rId19"/>
    <p:sldId id="271" r:id="rId20"/>
    <p:sldId id="272" r:id="rId21"/>
    <p:sldId id="273" r:id="rId22"/>
    <p:sldId id="298" r:id="rId23"/>
    <p:sldId id="274" r:id="rId24"/>
    <p:sldId id="276" r:id="rId25"/>
    <p:sldId id="275" r:id="rId26"/>
    <p:sldId id="299" r:id="rId27"/>
    <p:sldId id="277" r:id="rId28"/>
    <p:sldId id="278" r:id="rId29"/>
    <p:sldId id="279" r:id="rId30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4AC5A7-F296-442A-8AC7-3C3EE8F78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C4FA31F-B6FF-41F2-910A-778F356AE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6B7FF7-9B60-4F62-B7A9-A79AA766B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C5FC-4ACB-485D-B954-1408F36ECA5E}" type="datetimeFigureOut">
              <a:rPr lang="zh-HK" altLang="en-US" smtClean="0"/>
              <a:t>5/3/2019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1CBCEAC-5BF7-4A25-B538-E083522FB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8AE6C87-0CE0-4419-A518-80676DD05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00F2-57BA-45D2-8ACE-B92B1F97CC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9488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4985E3-0D4D-457F-88DA-412D4FFD1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82D9F0B-BA1C-4D08-BA40-DCD1931C2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A584BAD-177A-46A4-802D-437688159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C5FC-4ACB-485D-B954-1408F36ECA5E}" type="datetimeFigureOut">
              <a:rPr lang="zh-HK" altLang="en-US" smtClean="0"/>
              <a:t>5/3/2019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45EDD62-B2E1-4EF3-89BB-70D1FFBC7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0B0F21A-FCC4-4BC3-9094-8839F8DD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00F2-57BA-45D2-8ACE-B92B1F97CC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9324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6229C75-A332-41D8-B1AC-FCD16BE3E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F4E13DB-9704-4A91-83DF-0CC003628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9003B0B-3E59-4C70-B02E-C2580366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C5FC-4ACB-485D-B954-1408F36ECA5E}" type="datetimeFigureOut">
              <a:rPr lang="zh-HK" altLang="en-US" smtClean="0"/>
              <a:t>5/3/2019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601C603-35D0-420C-976A-F1A0A1C75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AFA43F-C06F-4A46-935E-6B39B12C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00F2-57BA-45D2-8ACE-B92B1F97CC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0725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340363-9584-4697-BC8A-C182EF323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C539A8-895B-471F-8AE6-E1A735CB1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157F603-EE18-4600-B366-BE08ECCD3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C5FC-4ACB-485D-B954-1408F36ECA5E}" type="datetimeFigureOut">
              <a:rPr lang="zh-HK" altLang="en-US" smtClean="0"/>
              <a:t>5/3/2019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26CD000-9542-469B-958B-FAF75736E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D4F6813-41B7-4A27-910C-8AE5F7261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00F2-57BA-45D2-8ACE-B92B1F97CC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2830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FF18E1-E83D-425E-B2F8-E0DEE8976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2825D89-4DC6-4304-BB31-330CA69F1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D6F94F5-9037-4715-B5C3-769B02E40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C5FC-4ACB-485D-B954-1408F36ECA5E}" type="datetimeFigureOut">
              <a:rPr lang="zh-HK" altLang="en-US" smtClean="0"/>
              <a:t>5/3/2019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4B736C2-7CDE-4264-B78B-01A847FB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CE5F8D9-13B6-4BE3-AC1D-EB2FE54CE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00F2-57BA-45D2-8ACE-B92B1F97CC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8145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FFAA6A-E2C3-4105-A3BC-67549003A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FE9CCF-BF37-4B06-8677-B0EE335CA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AE65071-2E08-4475-A0CD-63258006E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67971C4-DC15-4785-B4D7-7FBC9B51B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C5FC-4ACB-485D-B954-1408F36ECA5E}" type="datetimeFigureOut">
              <a:rPr lang="zh-HK" altLang="en-US" smtClean="0"/>
              <a:t>5/3/2019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21CD32F-822D-4E09-8606-62274D6F0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CFAEF62-5B05-4FED-B147-9D7DFADC3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00F2-57BA-45D2-8ACE-B92B1F97CC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2208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926B4E-0620-4A00-A3E0-F032A7307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5FCF128-8DCB-491C-99AC-9A12678F2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80D59BC-4761-4C04-9623-1D4D22DD0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328EE2D-2EFA-44EA-B73B-AFE1E06A9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089997F-3FDA-4A55-AF9A-24CB11B9E1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E6E0122-EDEB-46EC-A59A-C60FCE788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C5FC-4ACB-485D-B954-1408F36ECA5E}" type="datetimeFigureOut">
              <a:rPr lang="zh-HK" altLang="en-US" smtClean="0"/>
              <a:t>5/3/2019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A9F0F0E-438F-409E-8E7F-79BB591B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6A38D51-F106-4E14-9471-E385B614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00F2-57BA-45D2-8ACE-B92B1F97CC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501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6D8C65-5B7C-4814-9163-37526BC65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0AB8FCA-2563-4DC0-A349-5B40BC53B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C5FC-4ACB-485D-B954-1408F36ECA5E}" type="datetimeFigureOut">
              <a:rPr lang="zh-HK" altLang="en-US" smtClean="0"/>
              <a:t>5/3/2019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EC57703-EAAC-4E2E-BA68-1405B1E0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815584B-EDAF-43B9-B2E2-31C138DD5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00F2-57BA-45D2-8ACE-B92B1F97CC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2080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5C30EDA-5EDE-406E-BB93-3433A69B6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C5FC-4ACB-485D-B954-1408F36ECA5E}" type="datetimeFigureOut">
              <a:rPr lang="zh-HK" altLang="en-US" smtClean="0"/>
              <a:t>5/3/2019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B10FA46-9A1A-4427-A0AA-1B9DE8093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F717F1E-0008-487F-8F82-79955D528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00F2-57BA-45D2-8ACE-B92B1F97CC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709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F1FB8A-8DB6-4EB2-AF32-724C83B56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917D01-5D8C-4866-A636-DD29B903B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76127FE-D6E2-445C-8D12-A20B2F621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292B45A-4DD5-48CD-881B-1FD20FA8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C5FC-4ACB-485D-B954-1408F36ECA5E}" type="datetimeFigureOut">
              <a:rPr lang="zh-HK" altLang="en-US" smtClean="0"/>
              <a:t>5/3/2019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D213210-28AC-4EFA-82A0-EE90D8220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64B5335-E5B9-4E3A-B17C-A91131CAD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00F2-57BA-45D2-8ACE-B92B1F97CC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2426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1DC8D3-80B2-4A59-8C23-49F8E442A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69E9E61-C773-475C-879B-E3DAA4AAD9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AF35D01-6E15-4D0D-B33A-C2B1CC0C4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0ACCB2D-6D7A-46D3-8FFE-CF93C0529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C5FC-4ACB-485D-B954-1408F36ECA5E}" type="datetimeFigureOut">
              <a:rPr lang="zh-HK" altLang="en-US" smtClean="0"/>
              <a:t>5/3/2019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B831CC4-BC62-418E-9540-ABA178AFF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ADAEF12-6275-4D5C-B133-6E0FB6E2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00F2-57BA-45D2-8ACE-B92B1F97CC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1612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D34777A-BAB6-4B72-92A0-99389D888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9A10E21-2761-4FFC-8CCF-313ACC712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6D425BA-837B-47BD-83E9-C7772B78FA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8C5FC-4ACB-485D-B954-1408F36ECA5E}" type="datetimeFigureOut">
              <a:rPr lang="zh-HK" altLang="en-US" smtClean="0"/>
              <a:t>5/3/2019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4AAB1C-56A3-46C1-BDBA-CFB2E04B13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43A3884-D3A7-4C39-A1AA-7BD21E5A6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800F2-57BA-45D2-8ACE-B92B1F97CC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963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9EB9928-51B6-49DC-95AD-3BB110FB0A4C}"/>
              </a:ext>
            </a:extLst>
          </p:cNvPr>
          <p:cNvSpPr/>
          <p:nvPr/>
        </p:nvSpPr>
        <p:spPr>
          <a:xfrm>
            <a:off x="2412698" y="876298"/>
            <a:ext cx="75905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課前熱身 </a:t>
            </a:r>
            <a:r>
              <a:rPr lang="en-US" altLang="zh-CN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Warm-up</a:t>
            </a:r>
            <a:endParaRPr lang="zh-TW" altLang="en-US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Image result for 火">
            <a:extLst>
              <a:ext uri="{FF2B5EF4-FFF2-40B4-BE49-F238E27FC236}">
                <a16:creationId xmlns:a16="http://schemas.microsoft.com/office/drawing/2014/main" id="{CE050FA8-64C5-4ED0-9E51-4BA368590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698" y="2682550"/>
            <a:ext cx="3048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154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魚蛋">
            <a:extLst>
              <a:ext uri="{FF2B5EF4-FFF2-40B4-BE49-F238E27FC236}">
                <a16:creationId xmlns:a16="http://schemas.microsoft.com/office/drawing/2014/main" id="{EE16AB1D-308A-4911-9CF4-FD9EC828E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35" y="1079985"/>
            <a:ext cx="6724034" cy="448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C21AD6F-0F2E-4F76-B597-EF5B8D2231F0}"/>
              </a:ext>
            </a:extLst>
          </p:cNvPr>
          <p:cNvSpPr/>
          <p:nvPr/>
        </p:nvSpPr>
        <p:spPr>
          <a:xfrm>
            <a:off x="8964267" y="2644170"/>
            <a:ext cx="26500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魚蛋</a:t>
            </a:r>
            <a:endParaRPr lang="zh-TW" alt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820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菠蘿包">
            <a:extLst>
              <a:ext uri="{FF2B5EF4-FFF2-40B4-BE49-F238E27FC236}">
                <a16:creationId xmlns:a16="http://schemas.microsoft.com/office/drawing/2014/main" id="{E4DBF12B-D583-4BF3-A4D2-96E454DA6C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6148" name="Picture 4" descr="Image result for 菠蘿包">
            <a:extLst>
              <a:ext uri="{FF2B5EF4-FFF2-40B4-BE49-F238E27FC236}">
                <a16:creationId xmlns:a16="http://schemas.microsoft.com/office/drawing/2014/main" id="{42F3F6F3-BF28-4E85-A67F-F65E47151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85" y="1324384"/>
            <a:ext cx="7483077" cy="420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31AEC08-1B78-46D4-8553-7805AF8C2B54}"/>
              </a:ext>
            </a:extLst>
          </p:cNvPr>
          <p:cNvSpPr/>
          <p:nvPr/>
        </p:nvSpPr>
        <p:spPr>
          <a:xfrm>
            <a:off x="8347913" y="2644170"/>
            <a:ext cx="38827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菠蘿包</a:t>
            </a:r>
            <a:endParaRPr lang="zh-TW" alt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770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雞蛋仔">
            <a:extLst>
              <a:ext uri="{FF2B5EF4-FFF2-40B4-BE49-F238E27FC236}">
                <a16:creationId xmlns:a16="http://schemas.microsoft.com/office/drawing/2014/main" id="{4DA641F7-8CFF-4F04-99B4-547AFDEB4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19" y="1283519"/>
            <a:ext cx="6436442" cy="429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FA334BF-BC66-4041-9C47-18297929587C}"/>
              </a:ext>
            </a:extLst>
          </p:cNvPr>
          <p:cNvSpPr/>
          <p:nvPr/>
        </p:nvSpPr>
        <p:spPr>
          <a:xfrm>
            <a:off x="7849149" y="2644169"/>
            <a:ext cx="38827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雞蛋仔</a:t>
            </a:r>
            <a:endParaRPr lang="zh-TW" alt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587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臭豆腐">
            <a:extLst>
              <a:ext uri="{FF2B5EF4-FFF2-40B4-BE49-F238E27FC236}">
                <a16:creationId xmlns:a16="http://schemas.microsoft.com/office/drawing/2014/main" id="{899615FB-C29F-4006-A61F-3E7C08020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52" y="156803"/>
            <a:ext cx="3751007" cy="203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燒賣">
            <a:extLst>
              <a:ext uri="{FF2B5EF4-FFF2-40B4-BE49-F238E27FC236}">
                <a16:creationId xmlns:a16="http://schemas.microsoft.com/office/drawing/2014/main" id="{76C32360-7CB1-4E18-A396-EBD1FBD92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4" y="156803"/>
            <a:ext cx="3235735" cy="231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腸粉">
            <a:extLst>
              <a:ext uri="{FF2B5EF4-FFF2-40B4-BE49-F238E27FC236}">
                <a16:creationId xmlns:a16="http://schemas.microsoft.com/office/drawing/2014/main" id="{CF3B8F77-A7B3-491F-9B91-02918F74B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824" y="156804"/>
            <a:ext cx="3157079" cy="229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雲吞麵">
            <a:extLst>
              <a:ext uri="{FF2B5EF4-FFF2-40B4-BE49-F238E27FC236}">
                <a16:creationId xmlns:a16="http://schemas.microsoft.com/office/drawing/2014/main" id="{0FC55E1B-57A5-48E3-8F9A-5373FD916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" y="2596773"/>
            <a:ext cx="3235735" cy="242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魚蛋">
            <a:extLst>
              <a:ext uri="{FF2B5EF4-FFF2-40B4-BE49-F238E27FC236}">
                <a16:creationId xmlns:a16="http://schemas.microsoft.com/office/drawing/2014/main" id="{D47A6DE4-5072-444B-8191-129D8D630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3" y="2731596"/>
            <a:ext cx="3235735" cy="215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蛋撻">
            <a:extLst>
              <a:ext uri="{FF2B5EF4-FFF2-40B4-BE49-F238E27FC236}">
                <a16:creationId xmlns:a16="http://schemas.microsoft.com/office/drawing/2014/main" id="{3D4D5528-91B5-4F9C-AF69-7A501B6D8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793" y="2715779"/>
            <a:ext cx="3408520" cy="225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菠蘿包">
            <a:extLst>
              <a:ext uri="{FF2B5EF4-FFF2-40B4-BE49-F238E27FC236}">
                <a16:creationId xmlns:a16="http://schemas.microsoft.com/office/drawing/2014/main" id="{B1757BC2-68BC-45FD-8253-B65A357CF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72" y="5185016"/>
            <a:ext cx="2559963" cy="143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雞蛋仔">
            <a:extLst>
              <a:ext uri="{FF2B5EF4-FFF2-40B4-BE49-F238E27FC236}">
                <a16:creationId xmlns:a16="http://schemas.microsoft.com/office/drawing/2014/main" id="{32DDE156-E217-4B14-A821-6347F12CC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83" y="5077032"/>
            <a:ext cx="2436248" cy="162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637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海港就加">
            <a:extLst>
              <a:ext uri="{FF2B5EF4-FFF2-40B4-BE49-F238E27FC236}">
                <a16:creationId xmlns:a16="http://schemas.microsoft.com/office/drawing/2014/main" id="{8B81BB77-3DA8-4FF7-BB5C-08AAEA0AD0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15"/>
          <a:stretch/>
        </p:blipFill>
        <p:spPr bwMode="auto">
          <a:xfrm>
            <a:off x="1344416" y="1786626"/>
            <a:ext cx="6096000" cy="29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81437E5-DF78-4A90-BBD0-6003B6CA0980}"/>
              </a:ext>
            </a:extLst>
          </p:cNvPr>
          <p:cNvSpPr/>
          <p:nvPr/>
        </p:nvSpPr>
        <p:spPr>
          <a:xfrm>
            <a:off x="8075015" y="2644170"/>
            <a:ext cx="3877985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酒樓</a:t>
            </a:r>
            <a:endParaRPr lang="en-US" altLang="zh-CN" sz="9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3200" b="1" cap="none" spc="0" dirty="0">
                <a:ln w="0"/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Chinese restaurant</a:t>
            </a:r>
            <a:endParaRPr lang="zh-TW" alt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787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6351CE1-BE7F-4778-B036-3120863C0628}"/>
              </a:ext>
            </a:extLst>
          </p:cNvPr>
          <p:cNvSpPr/>
          <p:nvPr/>
        </p:nvSpPr>
        <p:spPr>
          <a:xfrm>
            <a:off x="8151265" y="2644170"/>
            <a:ext cx="3882793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茶餐廳</a:t>
            </a:r>
            <a:endParaRPr lang="en-US" altLang="zh-CN" sz="9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800" b="1" cap="none" spc="0" dirty="0">
                <a:ln w="0"/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HK style cafe</a:t>
            </a:r>
            <a:endParaRPr lang="zh-TW" altLang="en-US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266" name="Picture 2" descr="Image result for 茶餐廳">
            <a:extLst>
              <a:ext uri="{FF2B5EF4-FFF2-40B4-BE49-F238E27FC236}">
                <a16:creationId xmlns:a16="http://schemas.microsoft.com/office/drawing/2014/main" id="{D36514F6-BC75-4422-82C6-B521071C33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9" r="22960"/>
          <a:stretch/>
        </p:blipFill>
        <p:spPr bwMode="auto">
          <a:xfrm>
            <a:off x="2595281" y="448960"/>
            <a:ext cx="4383742" cy="559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55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B343279-3293-43E8-B919-60E83FBD0205}"/>
              </a:ext>
            </a:extLst>
          </p:cNvPr>
          <p:cNvSpPr/>
          <p:nvPr/>
        </p:nvSpPr>
        <p:spPr>
          <a:xfrm>
            <a:off x="8347910" y="2644170"/>
            <a:ext cx="3882793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快餐店</a:t>
            </a:r>
            <a:endParaRPr lang="en-US" altLang="zh-CN" sz="9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800" b="1" cap="none" spc="0" dirty="0">
                <a:ln w="0"/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Fast-food shop</a:t>
            </a:r>
            <a:endParaRPr lang="zh-TW" altLang="en-US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316" name="Picture 4" descr="Image result for 快餐店">
            <a:extLst>
              <a:ext uri="{FF2B5EF4-FFF2-40B4-BE49-F238E27FC236}">
                <a16:creationId xmlns:a16="http://schemas.microsoft.com/office/drawing/2014/main" id="{987585E2-F5A4-4B8E-9AC1-A96B208AD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31190"/>
          <a:stretch/>
        </p:blipFill>
        <p:spPr bwMode="auto">
          <a:xfrm>
            <a:off x="3732438" y="1613646"/>
            <a:ext cx="3421397" cy="39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34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D02DA56-1F57-4E8A-9F6A-0047644C95D5}"/>
              </a:ext>
            </a:extLst>
          </p:cNvPr>
          <p:cNvSpPr/>
          <p:nvPr/>
        </p:nvSpPr>
        <p:spPr>
          <a:xfrm>
            <a:off x="8347912" y="2644170"/>
            <a:ext cx="3882793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大排檔</a:t>
            </a:r>
            <a:endParaRPr lang="en-US" altLang="zh-CN" sz="9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800" b="1" cap="none" spc="0" dirty="0">
                <a:ln w="0"/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Cooked-food stall</a:t>
            </a:r>
            <a:endParaRPr lang="zh-TW" altLang="en-US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290" name="Picture 2" descr="Image result for 大排檔">
            <a:extLst>
              <a:ext uri="{FF2B5EF4-FFF2-40B4-BE49-F238E27FC236}">
                <a16:creationId xmlns:a16="http://schemas.microsoft.com/office/drawing/2014/main" id="{01348558-D7CA-49E8-BFFC-5AACBE8FD5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54"/>
          <a:stretch/>
        </p:blipFill>
        <p:spPr bwMode="auto">
          <a:xfrm>
            <a:off x="1519372" y="1707776"/>
            <a:ext cx="6481627" cy="35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93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6C1AB75-E0C7-45F9-9C6E-8D853FE3DE8D}"/>
              </a:ext>
            </a:extLst>
          </p:cNvPr>
          <p:cNvSpPr/>
          <p:nvPr/>
        </p:nvSpPr>
        <p:spPr>
          <a:xfrm>
            <a:off x="2708885" y="156989"/>
            <a:ext cx="5776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Graffiti </a:t>
            </a:r>
            <a:r>
              <a:rPr lang="en-US" altLang="zh-TW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Wall </a:t>
            </a:r>
            <a:r>
              <a: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塗鴉墻</a:t>
            </a:r>
            <a:endParaRPr lang="zh-TW" alt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C75DC1-EA4B-4234-B98F-C8C354AC7D21}"/>
              </a:ext>
            </a:extLst>
          </p:cNvPr>
          <p:cNvSpPr txBox="1"/>
          <p:nvPr/>
        </p:nvSpPr>
        <p:spPr>
          <a:xfrm>
            <a:off x="1688160" y="1605516"/>
            <a:ext cx="369191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食店圖片一</a:t>
            </a:r>
            <a:endParaRPr lang="en-HK" sz="5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F80BB-8B1A-4225-BCE9-F45F074D0796}"/>
              </a:ext>
            </a:extLst>
          </p:cNvPr>
          <p:cNvSpPr txBox="1"/>
          <p:nvPr/>
        </p:nvSpPr>
        <p:spPr>
          <a:xfrm>
            <a:off x="6689007" y="1605516"/>
            <a:ext cx="369191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食店圖片二</a:t>
            </a:r>
            <a:endParaRPr lang="en-HK" sz="5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85DFA9-96E8-4E83-8991-D6A0AF58D483}"/>
              </a:ext>
            </a:extLst>
          </p:cNvPr>
          <p:cNvSpPr txBox="1"/>
          <p:nvPr/>
        </p:nvSpPr>
        <p:spPr>
          <a:xfrm>
            <a:off x="1688160" y="4052156"/>
            <a:ext cx="369191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食店圖片三</a:t>
            </a:r>
            <a:endParaRPr lang="en-HK" sz="5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367D68-7D48-4CEE-85D4-9BB39056C145}"/>
              </a:ext>
            </a:extLst>
          </p:cNvPr>
          <p:cNvSpPr txBox="1"/>
          <p:nvPr/>
        </p:nvSpPr>
        <p:spPr>
          <a:xfrm>
            <a:off x="6689007" y="4052156"/>
            <a:ext cx="369191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食店圖片四</a:t>
            </a:r>
            <a:endParaRPr lang="en-HK" sz="5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204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5C53697-B4C5-4314-9C0B-8AC5FDAB39F2}"/>
              </a:ext>
            </a:extLst>
          </p:cNvPr>
          <p:cNvSpPr/>
          <p:nvPr/>
        </p:nvSpPr>
        <p:spPr>
          <a:xfrm>
            <a:off x="216309" y="250745"/>
            <a:ext cx="889938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en-US" altLang="zh-HK" sz="4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HK" altLang="zh-HK" sz="4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大排檔，最初指</a:t>
            </a:r>
            <a:r>
              <a:rPr lang="zh-HK" altLang="zh-HK" sz="4800" u="sng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香港</a:t>
            </a:r>
            <a:r>
              <a:rPr lang="zh-HK" altLang="zh-HK" sz="4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一些小街小巷的</a:t>
            </a:r>
            <a:r>
              <a:rPr lang="zh-HK" altLang="zh-HK" sz="4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露天熟食檔</a:t>
            </a:r>
            <a:r>
              <a:rPr lang="zh-HK" altLang="zh-HK" sz="4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，但現在大部份已</a:t>
            </a:r>
            <a:r>
              <a:rPr lang="zh-HK" altLang="zh-HK" sz="4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遷往</a:t>
            </a:r>
            <a:r>
              <a:rPr lang="zh-HK" altLang="zh-HK" sz="4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市政街市內。大排檔供應不同種類的食物，</a:t>
            </a:r>
            <a:r>
              <a:rPr lang="zh-HK" altLang="zh-HK" sz="48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中式</a:t>
            </a:r>
            <a:r>
              <a:rPr lang="zh-HK" altLang="zh-HK" sz="4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有：小菜、炒粉麵、魚蛋粉麵、</a:t>
            </a:r>
            <a:r>
              <a:rPr lang="zh-HK" altLang="zh-HK" sz="4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白粥油條</a:t>
            </a:r>
            <a:r>
              <a:rPr lang="zh-HK" altLang="zh-HK" sz="4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等；</a:t>
            </a:r>
            <a:r>
              <a:rPr lang="zh-HK" altLang="zh-HK" sz="4800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西式</a:t>
            </a:r>
            <a:r>
              <a:rPr lang="zh-HK" altLang="zh-HK" sz="4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有：三明治、奶茶、咖啡等，為市民提供方便和</a:t>
            </a:r>
            <a:r>
              <a:rPr lang="zh-HK" altLang="zh-HK" sz="4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價廉物美</a:t>
            </a:r>
            <a:r>
              <a:rPr lang="zh-HK" altLang="zh-HK" sz="4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的選擇。</a:t>
            </a:r>
            <a:endParaRPr lang="zh-TW" altLang="zh-HK" sz="48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3D6387-1FD1-43CC-B6E2-166422D49FFB}"/>
              </a:ext>
            </a:extLst>
          </p:cNvPr>
          <p:cNvSpPr txBox="1"/>
          <p:nvPr/>
        </p:nvSpPr>
        <p:spPr>
          <a:xfrm>
            <a:off x="7953153" y="5481354"/>
            <a:ext cx="402253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食店圖片</a:t>
            </a:r>
            <a:endParaRPr lang="en-HK" sz="7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9703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DCD1AEB-55B3-479B-A068-10AA1CFB1F30}"/>
              </a:ext>
            </a:extLst>
          </p:cNvPr>
          <p:cNvSpPr/>
          <p:nvPr/>
        </p:nvSpPr>
        <p:spPr>
          <a:xfrm>
            <a:off x="4307689" y="233371"/>
            <a:ext cx="357662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夢想清單</a:t>
            </a:r>
            <a:endParaRPr lang="zh-TW" alt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FC61A87-17CE-4184-8A34-4D4550F74BFF}"/>
              </a:ext>
            </a:extLst>
          </p:cNvPr>
          <p:cNvSpPr/>
          <p:nvPr/>
        </p:nvSpPr>
        <p:spPr>
          <a:xfrm>
            <a:off x="133926" y="1507989"/>
            <a:ext cx="11924145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altLang="zh-TW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CN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例子：</a:t>
            </a:r>
            <a:endParaRPr lang="en-US" altLang="zh-CN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還有</a:t>
            </a:r>
            <a:r>
              <a:rPr lang="en-US" altLang="zh-C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___</a:t>
            </a:r>
            <a:r>
              <a: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年我就</a:t>
            </a:r>
            <a:r>
              <a:rPr lang="en-US" altLang="zh-C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歲了，我希望在</a:t>
            </a:r>
            <a:r>
              <a:rPr lang="en-US" altLang="zh-C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歲之前完成</a:t>
            </a:r>
            <a:r>
              <a:rPr lang="en-US" altLang="zh-C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個夢想：</a:t>
            </a:r>
            <a:endParaRPr lang="en-US" altLang="zh-CN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C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CN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en-US" altLang="zh-C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CN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C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CN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en-US" altLang="zh-C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CN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C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CN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en-US" altLang="zh-C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74B3706-5EA5-4F34-8F72-8D0FA8CA1EAF}"/>
              </a:ext>
            </a:extLst>
          </p:cNvPr>
          <p:cNvSpPr/>
          <p:nvPr/>
        </p:nvSpPr>
        <p:spPr>
          <a:xfrm>
            <a:off x="463687" y="1507989"/>
            <a:ext cx="11264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請寫出你</a:t>
            </a:r>
            <a:r>
              <a:rPr lang="en-US" altLang="zh-C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CN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歲之前要完成的</a:t>
            </a:r>
            <a:r>
              <a:rPr lang="en-US" altLang="zh-C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CN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個夢想</a:t>
            </a:r>
            <a:endParaRPr lang="zh-HK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9570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3AA2D44-0BDB-41E9-9542-E9A106ECCBB7}"/>
              </a:ext>
            </a:extLst>
          </p:cNvPr>
          <p:cNvSpPr/>
          <p:nvPr/>
        </p:nvSpPr>
        <p:spPr>
          <a:xfrm>
            <a:off x="7456721" y="2674063"/>
            <a:ext cx="2236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HK" sz="8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炒麵</a:t>
            </a:r>
            <a:endParaRPr lang="zh-HK" altLang="en-US" sz="8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58BE4D-5A98-40E9-A4BC-001185FB02B4}"/>
              </a:ext>
            </a:extLst>
          </p:cNvPr>
          <p:cNvSpPr txBox="1"/>
          <p:nvPr/>
        </p:nvSpPr>
        <p:spPr>
          <a:xfrm>
            <a:off x="2498769" y="1584252"/>
            <a:ext cx="3043328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latin typeface="DFKai-SB" panose="03000509000000000000" pitchFamily="65" charset="-120"/>
                <a:ea typeface="DFKai-SB" panose="03000509000000000000" pitchFamily="65" charset="-120"/>
              </a:rPr>
              <a:t>炒麵圖片</a:t>
            </a:r>
            <a:endParaRPr lang="en-HK" sz="9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548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油條">
            <a:extLst>
              <a:ext uri="{FF2B5EF4-FFF2-40B4-BE49-F238E27FC236}">
                <a16:creationId xmlns:a16="http://schemas.microsoft.com/office/drawing/2014/main" id="{CB6AB803-6CDB-45D5-B126-23163CF33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62" y="1647825"/>
            <a:ext cx="5229225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7B27AD3-F7AB-4F2C-9C43-71FE827B5B57}"/>
              </a:ext>
            </a:extLst>
          </p:cNvPr>
          <p:cNvSpPr/>
          <p:nvPr/>
        </p:nvSpPr>
        <p:spPr>
          <a:xfrm>
            <a:off x="8378383" y="2969031"/>
            <a:ext cx="22397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HK" sz="80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油條</a:t>
            </a:r>
            <a:endParaRPr lang="zh-HK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341001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832FEC0-873A-4EA7-AFB0-DA756892891C}"/>
              </a:ext>
            </a:extLst>
          </p:cNvPr>
          <p:cNvSpPr/>
          <p:nvPr/>
        </p:nvSpPr>
        <p:spPr>
          <a:xfrm>
            <a:off x="3316575" y="1276988"/>
            <a:ext cx="511550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價廉物美</a:t>
            </a:r>
            <a:endParaRPr lang="en-US" altLang="zh-CN" sz="9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741F2365-7EB6-4929-92A6-BBBA6B91F8A4}"/>
              </a:ext>
            </a:extLst>
          </p:cNvPr>
          <p:cNvCxnSpPr/>
          <p:nvPr/>
        </p:nvCxnSpPr>
        <p:spPr>
          <a:xfrm flipH="1">
            <a:off x="3435927" y="2780145"/>
            <a:ext cx="572655" cy="942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A04A480D-F34D-4257-A92A-951547959BB4}"/>
              </a:ext>
            </a:extLst>
          </p:cNvPr>
          <p:cNvCxnSpPr>
            <a:cxnSpLocks/>
          </p:cNvCxnSpPr>
          <p:nvPr/>
        </p:nvCxnSpPr>
        <p:spPr>
          <a:xfrm flipH="1">
            <a:off x="5426364" y="2813397"/>
            <a:ext cx="1" cy="908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047CF5B4-7910-4E6F-A8BE-AE57731AB6D8}"/>
              </a:ext>
            </a:extLst>
          </p:cNvPr>
          <p:cNvCxnSpPr>
            <a:cxnSpLocks/>
          </p:cNvCxnSpPr>
          <p:nvPr/>
        </p:nvCxnSpPr>
        <p:spPr>
          <a:xfrm>
            <a:off x="6765638" y="2828636"/>
            <a:ext cx="161635" cy="893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D932C33E-2ABE-44AF-82C2-0B0A2382848E}"/>
              </a:ext>
            </a:extLst>
          </p:cNvPr>
          <p:cNvCxnSpPr>
            <a:cxnSpLocks/>
          </p:cNvCxnSpPr>
          <p:nvPr/>
        </p:nvCxnSpPr>
        <p:spPr>
          <a:xfrm>
            <a:off x="7980580" y="2846648"/>
            <a:ext cx="570851" cy="875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1F5573BD-F35C-41EE-B686-7A2B9C0AF999}"/>
              </a:ext>
            </a:extLst>
          </p:cNvPr>
          <p:cNvSpPr/>
          <p:nvPr/>
        </p:nvSpPr>
        <p:spPr>
          <a:xfrm>
            <a:off x="4745985" y="4011353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？</a:t>
            </a:r>
            <a:endParaRPr lang="zh-TW" alt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68A3D72-3B08-454C-9A52-D50D273364A9}"/>
              </a:ext>
            </a:extLst>
          </p:cNvPr>
          <p:cNvSpPr/>
          <p:nvPr/>
        </p:nvSpPr>
        <p:spPr>
          <a:xfrm>
            <a:off x="2845091" y="3911753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？</a:t>
            </a:r>
            <a:endParaRPr lang="zh-TW" alt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F2AFC49-A45A-4952-BE26-35A1EBA4C88A}"/>
              </a:ext>
            </a:extLst>
          </p:cNvPr>
          <p:cNvSpPr/>
          <p:nvPr/>
        </p:nvSpPr>
        <p:spPr>
          <a:xfrm>
            <a:off x="8266005" y="4011353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？</a:t>
            </a:r>
            <a:endParaRPr lang="zh-TW" alt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E04A3F7-030E-48BE-B8B9-00B5646B0AC8}"/>
              </a:ext>
            </a:extLst>
          </p:cNvPr>
          <p:cNvSpPr/>
          <p:nvPr/>
        </p:nvSpPr>
        <p:spPr>
          <a:xfrm>
            <a:off x="6646879" y="4013662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？</a:t>
            </a:r>
            <a:endParaRPr lang="zh-TW" alt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9819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1ADB73B-6C77-4B34-A404-3EAF490C30A1}"/>
              </a:ext>
            </a:extLst>
          </p:cNvPr>
          <p:cNvSpPr/>
          <p:nvPr/>
        </p:nvSpPr>
        <p:spPr>
          <a:xfrm>
            <a:off x="424873" y="117693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en-US" altLang="zh-HK" sz="4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HK" altLang="zh-HK" sz="4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酒樓又稱酒家或茶樓，是一種</a:t>
            </a:r>
            <a:r>
              <a:rPr lang="zh-HK" altLang="zh-HK" sz="4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粵式</a:t>
            </a:r>
            <a:r>
              <a:rPr lang="zh-HK" altLang="zh-HK" sz="4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餐館，起源於</a:t>
            </a:r>
            <a:r>
              <a:rPr lang="zh-HK" altLang="zh-HK" sz="4800" u="sng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廣州</a:t>
            </a:r>
            <a:r>
              <a:rPr lang="zh-HK" altLang="zh-HK" sz="4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HK" altLang="zh-HK" sz="48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早市</a:t>
            </a:r>
            <a:r>
              <a:rPr lang="zh-HK" altLang="zh-HK" sz="4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主要供應</a:t>
            </a:r>
            <a:r>
              <a:rPr lang="zh-HK" altLang="zh-HK" sz="4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點心</a:t>
            </a:r>
            <a:r>
              <a:rPr lang="zh-HK" altLang="zh-HK" sz="4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r>
              <a:rPr lang="zh-HK" altLang="zh-HK" sz="4800" kern="1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午市</a:t>
            </a:r>
            <a:r>
              <a:rPr lang="zh-HK" altLang="zh-HK" sz="4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加上炒飯、麵、飯、小菜及</a:t>
            </a:r>
            <a:r>
              <a:rPr lang="zh-HK" altLang="zh-HK" sz="4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燒味</a:t>
            </a:r>
            <a:r>
              <a:rPr lang="zh-HK" altLang="zh-HK" sz="4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等中式食物；</a:t>
            </a:r>
            <a:r>
              <a:rPr lang="zh-HK" altLang="zh-HK" sz="4800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晚市</a:t>
            </a:r>
            <a:r>
              <a:rPr lang="zh-HK" altLang="zh-HK" sz="4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通常只會供應晚飯小菜和讓客人舉行各種</a:t>
            </a:r>
            <a:r>
              <a:rPr lang="zh-HK" altLang="zh-HK" sz="4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宴會</a:t>
            </a:r>
            <a:r>
              <a:rPr lang="zh-HK" altLang="zh-HK" sz="4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HK" sz="48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77F89C-1FE9-424B-86A0-536BF554FE71}"/>
              </a:ext>
            </a:extLst>
          </p:cNvPr>
          <p:cNvSpPr txBox="1"/>
          <p:nvPr/>
        </p:nvSpPr>
        <p:spPr>
          <a:xfrm>
            <a:off x="7623543" y="4141652"/>
            <a:ext cx="402253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食店圖片</a:t>
            </a:r>
            <a:endParaRPr lang="en-HK" sz="7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6668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點心">
            <a:extLst>
              <a:ext uri="{FF2B5EF4-FFF2-40B4-BE49-F238E27FC236}">
                <a16:creationId xmlns:a16="http://schemas.microsoft.com/office/drawing/2014/main" id="{63C892F7-B8FE-4BF0-9350-5551A7AED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35" y="1104900"/>
            <a:ext cx="6629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2A4AAE5-DB26-4BD3-AE58-AE02D219E3D6}"/>
              </a:ext>
            </a:extLst>
          </p:cNvPr>
          <p:cNvSpPr/>
          <p:nvPr/>
        </p:nvSpPr>
        <p:spPr>
          <a:xfrm>
            <a:off x="8525866" y="2870708"/>
            <a:ext cx="22397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HK" sz="80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點心</a:t>
            </a:r>
            <a:endParaRPr lang="zh-HK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05946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燒味">
            <a:extLst>
              <a:ext uri="{FF2B5EF4-FFF2-40B4-BE49-F238E27FC236}">
                <a16:creationId xmlns:a16="http://schemas.microsoft.com/office/drawing/2014/main" id="{D778DA3B-06F4-407E-8FED-B6FB653A2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880" y="1285875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B6CFDE7-0964-4C00-8C51-6C2C6616B72F}"/>
              </a:ext>
            </a:extLst>
          </p:cNvPr>
          <p:cNvSpPr/>
          <p:nvPr/>
        </p:nvSpPr>
        <p:spPr>
          <a:xfrm>
            <a:off x="8280060" y="2767280"/>
            <a:ext cx="22397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HK" sz="80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燒味</a:t>
            </a:r>
            <a:endParaRPr lang="zh-HK" altLang="en-US" sz="8000" dirty="0"/>
          </a:p>
        </p:txBody>
      </p:sp>
    </p:spTree>
    <p:extLst>
      <p:ext uri="{BB962C8B-B14F-4D97-AF65-F5344CB8AC3E}">
        <p14:creationId xmlns:p14="http://schemas.microsoft.com/office/powerpoint/2010/main" val="4056599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832FEC0-873A-4EA7-AFB0-DA756892891C}"/>
              </a:ext>
            </a:extLst>
          </p:cNvPr>
          <p:cNvSpPr/>
          <p:nvPr/>
        </p:nvSpPr>
        <p:spPr>
          <a:xfrm>
            <a:off x="7902085" y="2496188"/>
            <a:ext cx="265008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宴會</a:t>
            </a:r>
            <a:endParaRPr lang="en-US" altLang="zh-CN" sz="9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309046-9A1F-408E-BE21-7CBFD6587FFF}"/>
              </a:ext>
            </a:extLst>
          </p:cNvPr>
          <p:cNvSpPr txBox="1"/>
          <p:nvPr/>
        </p:nvSpPr>
        <p:spPr>
          <a:xfrm>
            <a:off x="2073462" y="2366014"/>
            <a:ext cx="402253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宴會圖片</a:t>
            </a:r>
            <a:endParaRPr lang="en-HK" sz="7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2212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54DABA-CC83-4B1F-94D9-8E3EA7CE59AE}"/>
              </a:ext>
            </a:extLst>
          </p:cNvPr>
          <p:cNvSpPr/>
          <p:nvPr/>
        </p:nvSpPr>
        <p:spPr>
          <a:xfrm>
            <a:off x="572654" y="797510"/>
            <a:ext cx="106125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en-US" altLang="zh-HK" sz="4800" dirty="0"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HK" altLang="zh-HK" sz="4800" dirty="0">
                <a:ea typeface="標楷體" panose="03000509000000000000" pitchFamily="65" charset="-120"/>
                <a:cs typeface="Times New Roman" panose="02020603050405020304" pitchFamily="18" charset="0"/>
              </a:rPr>
              <a:t>雖然</a:t>
            </a:r>
            <a:r>
              <a:rPr lang="zh-HK" altLang="zh-HK" sz="4800" dirty="0">
                <a:solidFill>
                  <a:srgbClr val="0070C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大排檔</a:t>
            </a:r>
            <a:r>
              <a:rPr lang="zh-HK" altLang="zh-HK" sz="4800" dirty="0">
                <a:ea typeface="標楷體" panose="03000509000000000000" pitchFamily="65" charset="-120"/>
                <a:cs typeface="Times New Roman" panose="02020603050405020304" pitchFamily="18" charset="0"/>
              </a:rPr>
              <a:t>的環境比較擁擠、吵鬧，服務態度一般，但不用付</a:t>
            </a:r>
            <a:r>
              <a:rPr lang="zh-HK" altLang="zh-HK" sz="48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小費</a:t>
            </a:r>
            <a:r>
              <a:rPr lang="zh-HK" altLang="zh-HK" sz="4800" dirty="0">
                <a:ea typeface="標楷體" panose="03000509000000000000" pitchFamily="65" charset="-120"/>
                <a:cs typeface="Times New Roman" panose="02020603050405020304" pitchFamily="18" charset="0"/>
              </a:rPr>
              <a:t>，收費較便宜。大排檔供應的食物大都是「即叫即做」，味道新鮮可口。</a:t>
            </a:r>
            <a:endParaRPr lang="zh-HK" altLang="en-US" sz="4800" dirty="0"/>
          </a:p>
        </p:txBody>
      </p:sp>
      <p:pic>
        <p:nvPicPr>
          <p:cNvPr id="20482" name="Picture 2" descr="Image result for 優點和缺點">
            <a:extLst>
              <a:ext uri="{FF2B5EF4-FFF2-40B4-BE49-F238E27FC236}">
                <a16:creationId xmlns:a16="http://schemas.microsoft.com/office/drawing/2014/main" id="{6B3C0518-27CA-469C-8E87-D732C1E00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705" y="4075414"/>
            <a:ext cx="3698773" cy="247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004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3EB4659-8A0F-4B39-A9BF-D959C953D6F4}"/>
              </a:ext>
            </a:extLst>
          </p:cNvPr>
          <p:cNvSpPr/>
          <p:nvPr/>
        </p:nvSpPr>
        <p:spPr>
          <a:xfrm>
            <a:off x="914400" y="292113"/>
            <a:ext cx="106090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en-US" altLang="zh-HK" sz="4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HK" altLang="zh-HK" sz="4800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酒樓</a:t>
            </a:r>
            <a:r>
              <a:rPr lang="zh-HK" altLang="zh-HK" sz="4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地方較大，會接受顧客</a:t>
            </a:r>
            <a:r>
              <a:rPr lang="zh-HK" altLang="zh-HK" sz="4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預先</a:t>
            </a:r>
            <a:r>
              <a:rPr lang="zh-HK" altLang="zh-HK" sz="4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訂位，會提供毛巾及按顧客的喜好泡茶，服務周到。大部份酒樓都有多名</a:t>
            </a:r>
            <a:r>
              <a:rPr lang="zh-HK" altLang="zh-HK" sz="4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廚師</a:t>
            </a:r>
            <a:r>
              <a:rPr lang="zh-HK" altLang="zh-HK" sz="4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，提供不同</a:t>
            </a:r>
            <a:r>
              <a:rPr lang="zh-HK" altLang="zh-HK" sz="4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風味</a:t>
            </a:r>
            <a:r>
              <a:rPr lang="zh-HK" altLang="zh-HK" sz="4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的小菜，讓市民有更多選擇，但酒樓有</a:t>
            </a:r>
            <a:r>
              <a:rPr lang="zh-HK" altLang="zh-HK" sz="4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加一服務費</a:t>
            </a:r>
            <a:r>
              <a:rPr lang="zh-HK" altLang="zh-HK" sz="4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，收費較昂貴。</a:t>
            </a:r>
            <a:endParaRPr lang="zh-TW" altLang="zh-HK" sz="48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 result for 優點和缺點">
            <a:extLst>
              <a:ext uri="{FF2B5EF4-FFF2-40B4-BE49-F238E27FC236}">
                <a16:creationId xmlns:a16="http://schemas.microsoft.com/office/drawing/2014/main" id="{D4A56406-9151-4B9B-9386-FF8C7D029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613" y="4252395"/>
            <a:ext cx="3698773" cy="247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746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2C4E58-ADD1-4C0E-B20B-3CB584E5CDAB}"/>
              </a:ext>
            </a:extLst>
          </p:cNvPr>
          <p:cNvSpPr/>
          <p:nvPr/>
        </p:nvSpPr>
        <p:spPr>
          <a:xfrm>
            <a:off x="3849231" y="1784988"/>
            <a:ext cx="449353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HK" sz="4800" dirty="0">
                <a:ea typeface="標楷體" panose="03000509000000000000" pitchFamily="65" charset="-120"/>
                <a:cs typeface="Times New Roman" panose="02020603050405020304" pitchFamily="18" charset="0"/>
              </a:rPr>
              <a:t>大排檔</a:t>
            </a:r>
            <a:r>
              <a:rPr lang="en-US" altLang="zh-HK" sz="4800" dirty="0">
                <a:latin typeface="標楷體" panose="03000509000000000000" pitchFamily="65" charset="-120"/>
                <a:cs typeface="Times New Roman" panose="02020603050405020304" pitchFamily="18" charset="0"/>
              </a:rPr>
              <a:t>VS</a:t>
            </a:r>
            <a:r>
              <a:rPr lang="zh-HK" altLang="zh-HK" sz="4800" dirty="0">
                <a:ea typeface="標楷體" panose="03000509000000000000" pitchFamily="65" charset="-120"/>
                <a:cs typeface="Times New Roman" panose="02020603050405020304" pitchFamily="18" charset="0"/>
              </a:rPr>
              <a:t>大酒樓</a:t>
            </a:r>
            <a:endParaRPr lang="en-US" altLang="zh-HK" sz="4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HK" sz="4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CN" altLang="en-US" sz="4800" dirty="0">
                <a:ea typeface="標楷體" panose="03000509000000000000" pitchFamily="65" charset="-120"/>
                <a:cs typeface="Times New Roman" panose="02020603050405020304" pitchFamily="18" charset="0"/>
              </a:rPr>
              <a:t>*完成工作紙</a:t>
            </a:r>
            <a:endParaRPr lang="zh-HK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27516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夢想">
            <a:extLst>
              <a:ext uri="{FF2B5EF4-FFF2-40B4-BE49-F238E27FC236}">
                <a16:creationId xmlns:a16="http://schemas.microsoft.com/office/drawing/2014/main" id="{C69669E7-5FF7-4B94-8C4F-F1BF6CF4F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030" y="2418281"/>
            <a:ext cx="6116363" cy="40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28A0561-CA47-4BEC-9DBC-207592C20230}"/>
              </a:ext>
            </a:extLst>
          </p:cNvPr>
          <p:cNvSpPr/>
          <p:nvPr/>
        </p:nvSpPr>
        <p:spPr>
          <a:xfrm>
            <a:off x="234881" y="1029006"/>
            <a:ext cx="11957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說一說你的夢想？為什麼有這個夢想？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965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4525"/>
          <a:stretch/>
        </p:blipFill>
        <p:spPr>
          <a:xfrm>
            <a:off x="987971" y="134470"/>
            <a:ext cx="10235505" cy="65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2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蛋撻">
            <a:extLst>
              <a:ext uri="{FF2B5EF4-FFF2-40B4-BE49-F238E27FC236}">
                <a16:creationId xmlns:a16="http://schemas.microsoft.com/office/drawing/2014/main" id="{6175DE04-CD67-45AE-844D-CDF1ABF19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39" y="929728"/>
            <a:ext cx="7546411" cy="499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F2557B4-A107-4FEA-8DCD-FB137D0CB6CA}"/>
              </a:ext>
            </a:extLst>
          </p:cNvPr>
          <p:cNvSpPr/>
          <p:nvPr/>
        </p:nvSpPr>
        <p:spPr>
          <a:xfrm>
            <a:off x="8964267" y="2644170"/>
            <a:ext cx="26500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蛋撻</a:t>
            </a:r>
            <a:endParaRPr lang="zh-TW" alt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854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燒賣">
            <a:extLst>
              <a:ext uri="{FF2B5EF4-FFF2-40B4-BE49-F238E27FC236}">
                <a16:creationId xmlns:a16="http://schemas.microsoft.com/office/drawing/2014/main" id="{11F808D2-96E6-4154-90A4-58E34525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910" y="1047750"/>
            <a:ext cx="66484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07FFF50-E810-4C2A-B6AB-42EF028EBB78}"/>
              </a:ext>
            </a:extLst>
          </p:cNvPr>
          <p:cNvSpPr/>
          <p:nvPr/>
        </p:nvSpPr>
        <p:spPr>
          <a:xfrm>
            <a:off x="8964267" y="2644170"/>
            <a:ext cx="26500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燒賣</a:t>
            </a:r>
            <a:endParaRPr lang="zh-TW" alt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866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腸粉">
            <a:extLst>
              <a:ext uri="{FF2B5EF4-FFF2-40B4-BE49-F238E27FC236}">
                <a16:creationId xmlns:a16="http://schemas.microsoft.com/office/drawing/2014/main" id="{D6A19C8C-41A3-4E6E-B363-E659CBBF6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855" y="1209675"/>
            <a:ext cx="609600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988C9FB-3127-4CDC-89C1-6C8412570ACB}"/>
              </a:ext>
            </a:extLst>
          </p:cNvPr>
          <p:cNvSpPr/>
          <p:nvPr/>
        </p:nvSpPr>
        <p:spPr>
          <a:xfrm>
            <a:off x="8964267" y="2644170"/>
            <a:ext cx="26500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腸粉</a:t>
            </a:r>
            <a:endParaRPr lang="zh-TW" alt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588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雲吞麵">
            <a:extLst>
              <a:ext uri="{FF2B5EF4-FFF2-40B4-BE49-F238E27FC236}">
                <a16:creationId xmlns:a16="http://schemas.microsoft.com/office/drawing/2014/main" id="{C5B0844E-77C8-4600-9C30-6CF15D279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19" y="997639"/>
            <a:ext cx="6853083" cy="51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BD9C0A6-7E96-4972-8034-2EAC3D6D313C}"/>
              </a:ext>
            </a:extLst>
          </p:cNvPr>
          <p:cNvSpPr/>
          <p:nvPr/>
        </p:nvSpPr>
        <p:spPr>
          <a:xfrm>
            <a:off x="7987695" y="2644170"/>
            <a:ext cx="38827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雲吞麵</a:t>
            </a:r>
            <a:endParaRPr lang="zh-TW" alt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618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5B5720F-0AAF-4B76-93FD-F2EB549F2E1D}"/>
              </a:ext>
            </a:extLst>
          </p:cNvPr>
          <p:cNvSpPr/>
          <p:nvPr/>
        </p:nvSpPr>
        <p:spPr>
          <a:xfrm>
            <a:off x="8347913" y="2644170"/>
            <a:ext cx="38827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臭豆腐</a:t>
            </a:r>
            <a:endParaRPr lang="zh-TW" alt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194" name="Picture 2" descr="Image result for 臭豆腐">
            <a:extLst>
              <a:ext uri="{FF2B5EF4-FFF2-40B4-BE49-F238E27FC236}">
                <a16:creationId xmlns:a16="http://schemas.microsoft.com/office/drawing/2014/main" id="{35291B28-12E7-4A85-AEC0-81D86E630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45" y="1808213"/>
            <a:ext cx="5984442" cy="324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85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525</Words>
  <Application>Microsoft Office PowerPoint</Application>
  <PresentationFormat>Widescreen</PresentationFormat>
  <Paragraphs>51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標楷體</vt:lpstr>
      <vt:lpstr>標楷體</vt:lpstr>
      <vt:lpstr>Arial</vt:lpstr>
      <vt:lpstr>Calibri</vt:lpstr>
      <vt:lpstr>Calibri Light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fsnhdl</dc:creator>
  <cp:lastModifiedBy>jojo1023</cp:lastModifiedBy>
  <cp:revision>23</cp:revision>
  <dcterms:created xsi:type="dcterms:W3CDTF">2018-04-13T15:30:43Z</dcterms:created>
  <dcterms:modified xsi:type="dcterms:W3CDTF">2019-03-05T11:38:16Z</dcterms:modified>
</cp:coreProperties>
</file>