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129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666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074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570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146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92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396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5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97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98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525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F572-AFF8-484D-907D-9F7841C03FDF}" type="datetimeFigureOut">
              <a:rPr lang="zh-HK" altLang="en-US" smtClean="0"/>
              <a:t>5/3/2019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6F2D-71F1-41E8-A338-A8BC104224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02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35313" y="1886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學校生活</a:t>
            </a:r>
            <a:endParaRPr lang="zh-HK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019637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學習目標</a:t>
            </a:r>
            <a:endParaRPr lang="en-US" altLang="zh-TW" sz="4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透過本節課堂學習，同學能：</a:t>
            </a:r>
            <a:endParaRPr lang="en-US" altLang="zh-TW" sz="360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辨識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學校設施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的名稱和功能</a:t>
            </a:r>
            <a:endParaRPr lang="en-US" altLang="zh-HK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以「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 </a:t>
            </a:r>
            <a:endParaRPr lang="en-US" altLang="zh-HK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的句式造句</a:t>
            </a:r>
            <a:endParaRPr lang="en-US" altLang="zh-HK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閱讀簡單短文，辨析內容含義。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描述心中理想的校舍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辨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學校活動的名稱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簡單寫出個人參與學校活動的感受</a:t>
            </a:r>
          </a:p>
          <a:p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99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portscenter.fcu.edu.tw/wSite/public/Data/PH00/facilities/img_f1_p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8" b="6651"/>
          <a:stretch/>
        </p:blipFill>
        <p:spPr bwMode="auto">
          <a:xfrm>
            <a:off x="1547664" y="476672"/>
            <a:ext cx="6096000" cy="36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491880" y="4575968"/>
            <a:ext cx="2708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游泳池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77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491878" y="4941168"/>
            <a:ext cx="2708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美術室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AC6C3-06C4-4F90-9E65-2B74F9887E9A}"/>
              </a:ext>
            </a:extLst>
          </p:cNvPr>
          <p:cNvSpPr/>
          <p:nvPr/>
        </p:nvSpPr>
        <p:spPr>
          <a:xfrm>
            <a:off x="2195736" y="1988840"/>
            <a:ext cx="49502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美術室圖片</a:t>
            </a:r>
            <a:endParaRPr lang="en-HK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29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491880" y="4575968"/>
            <a:ext cx="2708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小食部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8DD22-7EAB-4B36-9D16-30FD8277608B}"/>
              </a:ext>
            </a:extLst>
          </p:cNvPr>
          <p:cNvSpPr/>
          <p:nvPr/>
        </p:nvSpPr>
        <p:spPr>
          <a:xfrm>
            <a:off x="2195736" y="1988840"/>
            <a:ext cx="49502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小食部圖片</a:t>
            </a:r>
            <a:endParaRPr lang="en-HK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13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83769" y="4797152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儲物櫃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16E96-6D51-46D7-BD63-B732EF449D1D}"/>
              </a:ext>
            </a:extLst>
          </p:cNvPr>
          <p:cNvSpPr/>
          <p:nvPr/>
        </p:nvSpPr>
        <p:spPr>
          <a:xfrm>
            <a:off x="2195736" y="1988840"/>
            <a:ext cx="495029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儲物櫃</a:t>
            </a:r>
            <a:r>
              <a:rPr lang="zh-CN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圖片</a:t>
            </a:r>
            <a:endParaRPr lang="en-HK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294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8864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尋寶遊戲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學生分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人小組，請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位同學戴上眼罩，站於教室的門口。老師把寶藏放在課室內。同組的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位同學利用方位詞向戴眼罩的同學指示方向，並以最快的速度找到寶藏的所在，時間最快的一組為勝出</a:t>
            </a:r>
            <a:r>
              <a:rPr lang="zh-TW" altLang="en-US" dirty="0"/>
              <a:t>。</a:t>
            </a:r>
            <a:endParaRPr lang="zh-HK" altLang="en-US" dirty="0"/>
          </a:p>
        </p:txBody>
      </p:sp>
      <p:pic>
        <p:nvPicPr>
          <p:cNvPr id="2050" name="Picture 2" descr="https://tse4.mm.bing.net/th?id=OIP.zb3ZvCEK0p4FkXChiHk6dwHaF7&amp;pid=15.1&amp;P=0&amp;w=202&amp;h=1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5259" r="11905" b="6457"/>
          <a:stretch/>
        </p:blipFill>
        <p:spPr bwMode="auto">
          <a:xfrm>
            <a:off x="5868144" y="4589845"/>
            <a:ext cx="3074067" cy="20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0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476672"/>
            <a:ext cx="7473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設計「我的理想校舍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學生分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人一組，在空白的學校平面圖上設計「我的理想校舍」，向全班分享匯報。</a:t>
            </a:r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https://png.pngtree.com/element_origin_min_pic/16/09/10/1357d39b043f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74" y="3429000"/>
            <a:ext cx="3959002" cy="32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6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5138" y="260648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大電視遊戲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參加的同學背向電腦，電腦出現學校設施的圖片，座位上的同學以說話提示設施的特徵，但不可以說出其名稱，直至同學猜到為止。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936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cc.edu.mo/uploads/images/shcc/room/classroom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818609" cy="38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95936" y="4581128"/>
            <a:ext cx="1901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課室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42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agw3x7EzK_k/T-G_Iqfjl4I/AAAAAAAAAiQ/MRwsVMRzlF4/s1600/20124271410212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15349" r="-5369" b="8594"/>
          <a:stretch/>
        </p:blipFill>
        <p:spPr bwMode="auto">
          <a:xfrm>
            <a:off x="1907703" y="476672"/>
            <a:ext cx="5854251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75856" y="4363928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運動場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74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14980" y="4941168"/>
            <a:ext cx="2757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壁畫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D238-8C60-476B-B449-C5E9D1F4FAF3}"/>
              </a:ext>
            </a:extLst>
          </p:cNvPr>
          <p:cNvSpPr txBox="1"/>
          <p:nvPr/>
        </p:nvSpPr>
        <p:spPr>
          <a:xfrm>
            <a:off x="2555776" y="1484784"/>
            <a:ext cx="4392488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DFKai-SB" panose="03000509000000000000" pitchFamily="65" charset="-120"/>
                <a:ea typeface="DFKai-SB" panose="03000509000000000000" pitchFamily="65" charset="-120"/>
                <a:cs typeface="DFPBiaoKaiShu-B5" panose="03000500000000000000" pitchFamily="66" charset="-128"/>
              </a:rPr>
              <a:t>壁畫圖片</a:t>
            </a:r>
            <a:endParaRPr lang="en-HK" sz="8000" dirty="0">
              <a:latin typeface="DFKai-SB" panose="03000509000000000000" pitchFamily="65" charset="-120"/>
              <a:ea typeface="DFKai-SB" panose="03000509000000000000" pitchFamily="65" charset="-120"/>
              <a:cs typeface="DFPBiaoKaiShu-B5" panose="030005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hjs.edu.hk/profile/index/zht/upload/84158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2"/>
          <a:stretch/>
        </p:blipFill>
        <p:spPr bwMode="auto">
          <a:xfrm>
            <a:off x="1115616" y="404664"/>
            <a:ext cx="72276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851920" y="4293096"/>
            <a:ext cx="1901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禮堂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20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css.edu.hk/library/main/li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 b="14761"/>
          <a:stretch/>
        </p:blipFill>
        <p:spPr bwMode="auto">
          <a:xfrm>
            <a:off x="1259632" y="548680"/>
            <a:ext cx="6840760" cy="39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491880" y="4581128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272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stwlmc.edu.hk/02800160213102_371/wp-content/uploads/2014/05/CSW_3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4"/>
          <a:stretch/>
        </p:blipFill>
        <p:spPr bwMode="auto">
          <a:xfrm>
            <a:off x="1171625" y="404664"/>
            <a:ext cx="7029852" cy="38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491880" y="4575968"/>
            <a:ext cx="2708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電腦室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9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bgps.edu.hk/CustomPage/1/paraImages/6352439081133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7" b="15194"/>
          <a:stretch/>
        </p:blipFill>
        <p:spPr bwMode="auto">
          <a:xfrm>
            <a:off x="1331640" y="548680"/>
            <a:ext cx="640871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491880" y="4575968"/>
            <a:ext cx="2708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音樂室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98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358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標楷體</vt:lpstr>
      <vt:lpstr>標楷體</vt:lpstr>
      <vt:lpstr>Arial</vt:lpstr>
      <vt:lpstr>Calibri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check</dc:creator>
  <cp:lastModifiedBy>jojo1023</cp:lastModifiedBy>
  <cp:revision>12</cp:revision>
  <dcterms:created xsi:type="dcterms:W3CDTF">2018-03-25T05:32:56Z</dcterms:created>
  <dcterms:modified xsi:type="dcterms:W3CDTF">2019-03-05T11:45:21Z</dcterms:modified>
</cp:coreProperties>
</file>