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9" r:id="rId22"/>
    <p:sldId id="276" r:id="rId23"/>
    <p:sldId id="283" r:id="rId24"/>
    <p:sldId id="280" r:id="rId25"/>
    <p:sldId id="281" r:id="rId26"/>
    <p:sldId id="277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9A9A-B4B0-4B32-B8CD-2E25E95134C4}" type="datetimeFigureOut">
              <a:rPr lang="en-US" dirty="0"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18A9-B687-4302-9395-2322403C6656}" type="datetimeFigureOut">
              <a:rPr lang="en-US" dirty="0"/>
              <a:t>3/6/2019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A684-0CB7-41E9-A4DF-5D1C2CA5BF6F}" type="datetimeFigureOut">
              <a:rPr lang="en-US" dirty="0"/>
              <a:t>3/6/2019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7C35-9E19-4518-A4B2-3B09CD8CC756}" type="datetimeFigureOut">
              <a:rPr lang="en-US" dirty="0"/>
              <a:t>3/6/2019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6DA8-8897-4DDF-BFB6-5D83863C837A}" type="datetimeFigureOut">
              <a:rPr lang="en-US" dirty="0"/>
              <a:t>3/6/2019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A708-C5F0-412D-90E2-1919F0D196AE}" type="datetimeFigureOut">
              <a:rPr lang="en-US" dirty="0"/>
              <a:t>3/6/2019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F8FA-EF43-4642-9368-3F4E33039BD9}" type="datetimeFigureOut">
              <a:rPr lang="en-US" dirty="0"/>
              <a:t>3/6/2019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721-B01C-4D5D-A3CA-2E5518383F10}" type="datetimeFigureOut">
              <a:rPr lang="en-US" dirty="0"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513FEF9-69D0-4F8C-A336-59491FBEDC47}" type="datetimeFigureOut">
              <a:rPr lang="en-US" dirty="0"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1DC-8981-44E6-BC8C-2BA8F673FFBB}" type="datetimeFigureOut">
              <a:rPr lang="en-US" dirty="0"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C5D3-0140-4E75-8D7F-C0623D06DFD7}" type="datetimeFigureOut">
              <a:rPr lang="en-US" dirty="0"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66F9-5B40-48E0-8DFD-99EF944CDD22}" type="datetimeFigureOut">
              <a:rPr lang="en-US" dirty="0"/>
              <a:t>3/6/2019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8D6B-2C72-4E21-9893-A649C6E2A47D}" type="datetimeFigureOut">
              <a:rPr lang="en-US" dirty="0"/>
              <a:t>3/6/2019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11C9-A66C-49F0-970E-F7B68D9109A0}" type="datetimeFigureOut">
              <a:rPr lang="en-US" dirty="0"/>
              <a:t>3/6/2019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AE78-96A2-4A23-B183-3B6DB4374FE7}" type="datetimeFigureOut">
              <a:rPr lang="en-US" dirty="0"/>
              <a:t>3/6/2019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0757-B101-4811-9189-10EB2F458E2D}" type="datetimeFigureOut">
              <a:rPr lang="en-US" dirty="0"/>
              <a:t>3/6/2019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C078-589F-40E3-816C-EE21D62B5BBA}" type="datetimeFigureOut">
              <a:rPr lang="en-US" dirty="0"/>
              <a:t>3/6/2019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04436-CA73-4D53-89B4-2A5C7347BF2F}" type="datetimeFigureOut">
              <a:rPr lang="en-US" dirty="0"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zh-HK" altLang="en-US" dirty="0"/>
              <a:t>食物及飲品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0322" y="4365010"/>
            <a:ext cx="8144134" cy="1117687"/>
          </a:xfrm>
        </p:spPr>
        <p:txBody>
          <a:bodyPr>
            <a:normAutofit/>
          </a:bodyPr>
          <a:lstStyle/>
          <a:p>
            <a:pPr algn="ctr"/>
            <a:r>
              <a:rPr lang="en-US" altLang="zh-HK" sz="6000" dirty="0"/>
              <a:t>Food and Drink</a:t>
            </a:r>
            <a:endParaRPr lang="zh-HK" altLang="en-US" sz="6000" dirty="0"/>
          </a:p>
        </p:txBody>
      </p:sp>
      <p:pic>
        <p:nvPicPr>
          <p:cNvPr id="4" name="圖片 3" descr="æ éä¹é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815" y="2627086"/>
            <a:ext cx="1725386" cy="16110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209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HK" altLang="en-US" sz="6600" dirty="0">
                <a:solidFill>
                  <a:prstClr val="white"/>
                </a:solidFill>
              </a:rPr>
              <a:t>這是甚麽水果？</a:t>
            </a:r>
            <a:endParaRPr lang="zh-HK" altLang="en-US" dirty="0"/>
          </a:p>
        </p:txBody>
      </p:sp>
      <p:pic>
        <p:nvPicPr>
          <p:cNvPr id="9218" name="Picture 2" descr="Image resul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003" y="2510971"/>
            <a:ext cx="4798484" cy="35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7004693" y="4310402"/>
            <a:ext cx="357020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6600" dirty="0"/>
              <a:t>一串葡萄</a:t>
            </a:r>
          </a:p>
        </p:txBody>
      </p:sp>
      <p:sp>
        <p:nvSpPr>
          <p:cNvPr id="3" name="矩形 2"/>
          <p:cNvSpPr/>
          <p:nvPr/>
        </p:nvSpPr>
        <p:spPr>
          <a:xfrm>
            <a:off x="8022110" y="2913648"/>
            <a:ext cx="187743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6600" dirty="0"/>
              <a:t>葡萄</a:t>
            </a:r>
          </a:p>
        </p:txBody>
      </p:sp>
    </p:spTree>
    <p:extLst>
      <p:ext uri="{BB962C8B-B14F-4D97-AF65-F5344CB8AC3E}">
        <p14:creationId xmlns:p14="http://schemas.microsoft.com/office/powerpoint/2010/main" val="90676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HK" altLang="en-US" sz="6600" dirty="0">
                <a:solidFill>
                  <a:prstClr val="white"/>
                </a:solidFill>
              </a:rPr>
              <a:t>這是甚麽水果？</a:t>
            </a:r>
            <a:endParaRPr lang="zh-HK" altLang="en-US" dirty="0"/>
          </a:p>
        </p:txBody>
      </p:sp>
      <p:pic>
        <p:nvPicPr>
          <p:cNvPr id="10242" name="Picture 2" descr="Image resul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90" y="2227943"/>
            <a:ext cx="5605312" cy="463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7395904" y="4134181"/>
            <a:ext cx="27238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6600" dirty="0"/>
              <a:t>一個梨</a:t>
            </a:r>
          </a:p>
        </p:txBody>
      </p:sp>
      <p:sp>
        <p:nvSpPr>
          <p:cNvPr id="3" name="矩形 2"/>
          <p:cNvSpPr/>
          <p:nvPr/>
        </p:nvSpPr>
        <p:spPr>
          <a:xfrm>
            <a:off x="8242289" y="2657193"/>
            <a:ext cx="10310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6600" dirty="0"/>
              <a:t>梨</a:t>
            </a:r>
          </a:p>
        </p:txBody>
      </p:sp>
    </p:spTree>
    <p:extLst>
      <p:ext uri="{BB962C8B-B14F-4D97-AF65-F5344CB8AC3E}">
        <p14:creationId xmlns:p14="http://schemas.microsoft.com/office/powerpoint/2010/main" val="356428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HK" altLang="en-US" sz="6600" dirty="0">
                <a:solidFill>
                  <a:prstClr val="white"/>
                </a:solidFill>
              </a:rPr>
              <a:t>這是甚麽水果？</a:t>
            </a:r>
            <a:endParaRPr lang="zh-HK" altLang="en-US" dirty="0"/>
          </a:p>
        </p:txBody>
      </p:sp>
      <p:pic>
        <p:nvPicPr>
          <p:cNvPr id="11266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45" y="1988458"/>
            <a:ext cx="5793997" cy="470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7571908" y="4339772"/>
            <a:ext cx="357020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6600" dirty="0"/>
              <a:t>三粒荔枝</a:t>
            </a:r>
          </a:p>
        </p:txBody>
      </p:sp>
      <p:sp>
        <p:nvSpPr>
          <p:cNvPr id="5" name="矩形 4"/>
          <p:cNvSpPr/>
          <p:nvPr/>
        </p:nvSpPr>
        <p:spPr>
          <a:xfrm>
            <a:off x="8418293" y="2854177"/>
            <a:ext cx="187743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6600" dirty="0"/>
              <a:t>荔枝</a:t>
            </a:r>
          </a:p>
        </p:txBody>
      </p:sp>
    </p:spTree>
    <p:extLst>
      <p:ext uri="{BB962C8B-B14F-4D97-AF65-F5344CB8AC3E}">
        <p14:creationId xmlns:p14="http://schemas.microsoft.com/office/powerpoint/2010/main" val="427512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HK" altLang="en-US" sz="6600" dirty="0"/>
              <a:t>肉類</a:t>
            </a:r>
          </a:p>
        </p:txBody>
      </p:sp>
      <p:pic>
        <p:nvPicPr>
          <p:cNvPr id="12296" name="Picture 8" descr="Image resul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63" y="2280993"/>
            <a:ext cx="2576187" cy="186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Image res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320" y="4710594"/>
            <a:ext cx="2616450" cy="163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Silver Fern Farms - ç´è¥¿è­æ³å¼ 7-8 æ¯éª¨ç¾æ¶, åå2æ (æ¥å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407" y="2273580"/>
            <a:ext cx="2171700" cy="178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6" descr="Image result for é­è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12308" name="Picture 20" descr="Image result for é­è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803" y="4722563"/>
            <a:ext cx="2677036" cy="163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0" name="Picture 22" descr="Image result for é­è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63" y="4710594"/>
            <a:ext cx="2472130" cy="164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2" name="Picture 24" descr="Related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628" y="4722563"/>
            <a:ext cx="2171700" cy="175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4" name="Picture 26" descr="Image result for èé¡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320" y="2263350"/>
            <a:ext cx="2468764" cy="186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6" name="Picture 28" descr="Image result for èé¡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803" y="2286224"/>
            <a:ext cx="2761029" cy="184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92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HK" altLang="en-US" sz="6600" dirty="0">
                <a:solidFill>
                  <a:prstClr val="white"/>
                </a:solidFill>
              </a:rPr>
              <a:t>這是甚麽？</a:t>
            </a:r>
            <a:endParaRPr lang="zh-HK" altLang="en-US" dirty="0"/>
          </a:p>
        </p:txBody>
      </p:sp>
      <p:pic>
        <p:nvPicPr>
          <p:cNvPr id="4" name="內容版面配置區 3" descr="Related image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683" y="3776807"/>
            <a:ext cx="4191755" cy="270547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2734146" y="2314862"/>
            <a:ext cx="153403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6600" dirty="0"/>
              <a:t>羊</a:t>
            </a:r>
          </a:p>
        </p:txBody>
      </p:sp>
      <p:pic>
        <p:nvPicPr>
          <p:cNvPr id="6" name="Picture 12" descr="Silver Fern Farms - ç´è¥¿è­æ³å¼ 7-8 æ¯éª¨ç¾æ¶, åå2æ (æ¥å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686" y="3776806"/>
            <a:ext cx="4010685" cy="28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6801279" y="2314862"/>
            <a:ext cx="187743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6600" dirty="0">
                <a:solidFill>
                  <a:srgbClr val="FF0000"/>
                </a:solidFill>
              </a:rPr>
              <a:t>羊肉</a:t>
            </a:r>
          </a:p>
        </p:txBody>
      </p:sp>
      <p:sp>
        <p:nvSpPr>
          <p:cNvPr id="3" name="矩形 2"/>
          <p:cNvSpPr/>
          <p:nvPr/>
        </p:nvSpPr>
        <p:spPr>
          <a:xfrm>
            <a:off x="9022934" y="2314862"/>
            <a:ext cx="187743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6600" dirty="0"/>
              <a:t>羊扒</a:t>
            </a:r>
          </a:p>
        </p:txBody>
      </p:sp>
    </p:spTree>
    <p:extLst>
      <p:ext uri="{BB962C8B-B14F-4D97-AF65-F5344CB8AC3E}">
        <p14:creationId xmlns:p14="http://schemas.microsoft.com/office/powerpoint/2010/main" val="238967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HK" altLang="en-US" sz="6600" dirty="0">
                <a:solidFill>
                  <a:prstClr val="white"/>
                </a:solidFill>
              </a:rPr>
              <a:t>這是甚麽？</a:t>
            </a:r>
            <a:endParaRPr lang="zh-HK" altLang="en-US" dirty="0"/>
          </a:p>
        </p:txBody>
      </p:sp>
      <p:pic>
        <p:nvPicPr>
          <p:cNvPr id="13314" name="Picture 2" descr="Image result for è±¬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27" y="3640499"/>
            <a:ext cx="3945969" cy="295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2798885" y="2329934"/>
            <a:ext cx="10310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6600" dirty="0"/>
              <a:t>豬</a:t>
            </a:r>
          </a:p>
        </p:txBody>
      </p:sp>
      <p:pic>
        <p:nvPicPr>
          <p:cNvPr id="13316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654" y="3615103"/>
            <a:ext cx="4260665" cy="298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8928883" y="2402362"/>
            <a:ext cx="187743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6600" dirty="0"/>
              <a:t>豬扒</a:t>
            </a:r>
          </a:p>
        </p:txBody>
      </p:sp>
      <p:sp>
        <p:nvSpPr>
          <p:cNvPr id="6" name="矩形 5"/>
          <p:cNvSpPr/>
          <p:nvPr/>
        </p:nvSpPr>
        <p:spPr>
          <a:xfrm>
            <a:off x="6545655" y="2402362"/>
            <a:ext cx="187743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6600" dirty="0">
                <a:solidFill>
                  <a:srgbClr val="FF0000"/>
                </a:solidFill>
              </a:rPr>
              <a:t>豬肉</a:t>
            </a:r>
          </a:p>
        </p:txBody>
      </p:sp>
    </p:spTree>
    <p:extLst>
      <p:ext uri="{BB962C8B-B14F-4D97-AF65-F5344CB8AC3E}">
        <p14:creationId xmlns:p14="http://schemas.microsoft.com/office/powerpoint/2010/main" val="426747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HK" altLang="en-US" sz="6600" dirty="0">
                <a:solidFill>
                  <a:prstClr val="white"/>
                </a:solidFill>
              </a:rPr>
              <a:t>這是甚麽？</a:t>
            </a:r>
            <a:endParaRPr lang="zh-HK" altLang="en-US" dirty="0"/>
          </a:p>
        </p:txBody>
      </p:sp>
      <p:pic>
        <p:nvPicPr>
          <p:cNvPr id="4" name="內容版面配置區 3" descr="Image result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21" y="3558012"/>
            <a:ext cx="4332302" cy="321962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2403814" y="2142091"/>
            <a:ext cx="10310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6600" dirty="0"/>
              <a:t>魚</a:t>
            </a:r>
          </a:p>
        </p:txBody>
      </p:sp>
      <p:pic>
        <p:nvPicPr>
          <p:cNvPr id="15362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199" y="3615751"/>
            <a:ext cx="4848225" cy="310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6326832" y="2170960"/>
            <a:ext cx="187743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6600" dirty="0">
                <a:solidFill>
                  <a:srgbClr val="FF0000"/>
                </a:solidFill>
              </a:rPr>
              <a:t>魚肉</a:t>
            </a:r>
          </a:p>
        </p:txBody>
      </p:sp>
      <p:sp>
        <p:nvSpPr>
          <p:cNvPr id="7" name="矩形 6"/>
          <p:cNvSpPr/>
          <p:nvPr/>
        </p:nvSpPr>
        <p:spPr>
          <a:xfrm>
            <a:off x="8577131" y="2188180"/>
            <a:ext cx="27238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6600" dirty="0"/>
              <a:t>三文魚</a:t>
            </a:r>
          </a:p>
        </p:txBody>
      </p:sp>
    </p:spTree>
    <p:extLst>
      <p:ext uri="{BB962C8B-B14F-4D97-AF65-F5344CB8AC3E}">
        <p14:creationId xmlns:p14="http://schemas.microsoft.com/office/powerpoint/2010/main" val="253381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HK" altLang="en-US" sz="6600" dirty="0">
                <a:solidFill>
                  <a:prstClr val="white"/>
                </a:solidFill>
              </a:rPr>
              <a:t>這是甚麽？</a:t>
            </a:r>
            <a:endParaRPr lang="zh-HK" altLang="en-US" sz="6600" dirty="0"/>
          </a:p>
        </p:txBody>
      </p:sp>
      <p:pic>
        <p:nvPicPr>
          <p:cNvPr id="16386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15" y="3376943"/>
            <a:ext cx="4065006" cy="341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2603392" y="2185079"/>
            <a:ext cx="10310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6600" dirty="0"/>
              <a:t>雞</a:t>
            </a:r>
          </a:p>
        </p:txBody>
      </p:sp>
      <p:pic>
        <p:nvPicPr>
          <p:cNvPr id="6" name="Picture 8" descr="Image res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624" y="3376943"/>
            <a:ext cx="4716855" cy="329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7753265" y="2185079"/>
            <a:ext cx="187743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6600" dirty="0">
                <a:solidFill>
                  <a:srgbClr val="FF0000"/>
                </a:solidFill>
              </a:rPr>
              <a:t>雞肉</a:t>
            </a:r>
          </a:p>
        </p:txBody>
      </p:sp>
    </p:spTree>
    <p:extLst>
      <p:ext uri="{BB962C8B-B14F-4D97-AF65-F5344CB8AC3E}">
        <p14:creationId xmlns:p14="http://schemas.microsoft.com/office/powerpoint/2010/main" val="343428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HK" altLang="en-US" sz="6600" dirty="0">
                <a:solidFill>
                  <a:prstClr val="white"/>
                </a:solidFill>
              </a:rPr>
              <a:t>這是甚麽？</a:t>
            </a:r>
            <a:endParaRPr lang="zh-HK" altLang="en-US" dirty="0"/>
          </a:p>
        </p:txBody>
      </p:sp>
      <p:pic>
        <p:nvPicPr>
          <p:cNvPr id="4" name="內容版面配置區 3" descr="Related image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47" y="3568681"/>
            <a:ext cx="4454304" cy="32214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2616973" y="2359251"/>
            <a:ext cx="10310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6600" dirty="0"/>
              <a:t>牛</a:t>
            </a:r>
          </a:p>
        </p:txBody>
      </p:sp>
      <p:pic>
        <p:nvPicPr>
          <p:cNvPr id="17410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159" y="3568681"/>
            <a:ext cx="4961299" cy="322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6663351" y="2359251"/>
            <a:ext cx="187743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6600" dirty="0">
                <a:solidFill>
                  <a:srgbClr val="FF0000"/>
                </a:solidFill>
              </a:rPr>
              <a:t>牛肉</a:t>
            </a:r>
          </a:p>
        </p:txBody>
      </p:sp>
      <p:sp>
        <p:nvSpPr>
          <p:cNvPr id="7" name="矩形 6"/>
          <p:cNvSpPr/>
          <p:nvPr/>
        </p:nvSpPr>
        <p:spPr>
          <a:xfrm>
            <a:off x="9147499" y="2409968"/>
            <a:ext cx="187743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6600" dirty="0"/>
              <a:t>牛扒</a:t>
            </a:r>
          </a:p>
        </p:txBody>
      </p:sp>
    </p:spTree>
    <p:extLst>
      <p:ext uri="{BB962C8B-B14F-4D97-AF65-F5344CB8AC3E}">
        <p14:creationId xmlns:p14="http://schemas.microsoft.com/office/powerpoint/2010/main" val="177181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HK" altLang="en-US" sz="6600" dirty="0">
                <a:solidFill>
                  <a:prstClr val="white"/>
                </a:solidFill>
              </a:rPr>
              <a:t>這是甚麽？</a:t>
            </a:r>
            <a:endParaRPr lang="zh-HK" altLang="en-US" dirty="0"/>
          </a:p>
        </p:txBody>
      </p:sp>
      <p:pic>
        <p:nvPicPr>
          <p:cNvPr id="18434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64" y="3440317"/>
            <a:ext cx="3500405" cy="318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2098040" y="2230346"/>
            <a:ext cx="10310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6600" dirty="0">
                <a:solidFill>
                  <a:srgbClr val="FF0000"/>
                </a:solidFill>
              </a:rPr>
              <a:t>鴨</a:t>
            </a:r>
          </a:p>
        </p:txBody>
      </p:sp>
      <p:pic>
        <p:nvPicPr>
          <p:cNvPr id="18436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340" y="3338342"/>
            <a:ext cx="4653481" cy="318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8848076" y="2230346"/>
            <a:ext cx="187743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6600" dirty="0">
                <a:solidFill>
                  <a:srgbClr val="FF0000"/>
                </a:solidFill>
              </a:rPr>
              <a:t>燒鴨</a:t>
            </a:r>
          </a:p>
        </p:txBody>
      </p:sp>
      <p:sp>
        <p:nvSpPr>
          <p:cNvPr id="6" name="矩形 5"/>
          <p:cNvSpPr/>
          <p:nvPr/>
        </p:nvSpPr>
        <p:spPr>
          <a:xfrm>
            <a:off x="6160353" y="2230346"/>
            <a:ext cx="187743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6600" dirty="0">
                <a:solidFill>
                  <a:srgbClr val="FF0000"/>
                </a:solidFill>
              </a:rPr>
              <a:t>鴨肉</a:t>
            </a:r>
          </a:p>
        </p:txBody>
      </p:sp>
    </p:spTree>
    <p:extLst>
      <p:ext uri="{BB962C8B-B14F-4D97-AF65-F5344CB8AC3E}">
        <p14:creationId xmlns:p14="http://schemas.microsoft.com/office/powerpoint/2010/main" val="60732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HK" altLang="en-US" sz="6600" dirty="0"/>
              <a:t>零食 </a:t>
            </a:r>
            <a:r>
              <a:rPr lang="en-US" altLang="zh-HK" sz="6600" dirty="0" err="1"/>
              <a:t>snach</a:t>
            </a:r>
            <a:endParaRPr lang="zh-HK" altLang="en-US" sz="6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E9E1B7-C652-462D-BDE8-C5D6D475084D}"/>
              </a:ext>
            </a:extLst>
          </p:cNvPr>
          <p:cNvSpPr txBox="1"/>
          <p:nvPr/>
        </p:nvSpPr>
        <p:spPr>
          <a:xfrm>
            <a:off x="3296092" y="2955851"/>
            <a:ext cx="3434317" cy="280076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8800" dirty="0"/>
              <a:t>零食圖片</a:t>
            </a:r>
            <a:endParaRPr lang="en-HK" sz="8800" dirty="0"/>
          </a:p>
        </p:txBody>
      </p:sp>
    </p:spTree>
    <p:extLst>
      <p:ext uri="{BB962C8B-B14F-4D97-AF65-F5344CB8AC3E}">
        <p14:creationId xmlns:p14="http://schemas.microsoft.com/office/powerpoint/2010/main" val="92325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HK" altLang="en-US" sz="6600" dirty="0"/>
              <a:t>飲品  </a:t>
            </a:r>
            <a:r>
              <a:rPr lang="en-US" altLang="zh-HK" sz="6600" dirty="0"/>
              <a:t>Drink</a:t>
            </a:r>
            <a:endParaRPr lang="zh-HK" altLang="en-US" sz="6600" dirty="0"/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380" y="2154727"/>
            <a:ext cx="3758526" cy="221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é£²å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221" y="2158875"/>
            <a:ext cx="3501490" cy="22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åå¡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862" y="4546722"/>
            <a:ext cx="3641820" cy="227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90" y="2154727"/>
            <a:ext cx="3295421" cy="219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21" y="4546722"/>
            <a:ext cx="3266990" cy="223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119FC2-1F8B-4EDB-ABA7-5022E441E710}"/>
              </a:ext>
            </a:extLst>
          </p:cNvPr>
          <p:cNvSpPr txBox="1"/>
          <p:nvPr/>
        </p:nvSpPr>
        <p:spPr>
          <a:xfrm>
            <a:off x="8267807" y="4595872"/>
            <a:ext cx="3434317" cy="212365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6600" dirty="0"/>
              <a:t>汽水飲品圖片</a:t>
            </a:r>
            <a:endParaRPr lang="en-HK" sz="6600" dirty="0"/>
          </a:p>
        </p:txBody>
      </p:sp>
    </p:spTree>
    <p:extLst>
      <p:ext uri="{BB962C8B-B14F-4D97-AF65-F5344CB8AC3E}">
        <p14:creationId xmlns:p14="http://schemas.microsoft.com/office/powerpoint/2010/main" val="205613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HK" altLang="en-US" sz="6600" dirty="0"/>
              <a:t>這是甚麽飲品？</a:t>
            </a:r>
          </a:p>
        </p:txBody>
      </p:sp>
      <p:pic>
        <p:nvPicPr>
          <p:cNvPr id="4104" name="Picture 8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14" y="2252935"/>
            <a:ext cx="3539904" cy="445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7256208" y="4479584"/>
            <a:ext cx="531438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6600" dirty="0"/>
              <a:t>這是一杯水</a:t>
            </a:r>
          </a:p>
        </p:txBody>
      </p:sp>
      <p:pic>
        <p:nvPicPr>
          <p:cNvPr id="4106" name="Picture 10" descr="Image result for ç½éæ°´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080" y="3196887"/>
            <a:ext cx="2788466" cy="352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8993590" y="2858912"/>
            <a:ext cx="10310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6600" dirty="0"/>
              <a:t>水</a:t>
            </a:r>
          </a:p>
        </p:txBody>
      </p:sp>
    </p:spTree>
    <p:extLst>
      <p:ext uri="{BB962C8B-B14F-4D97-AF65-F5344CB8AC3E}">
        <p14:creationId xmlns:p14="http://schemas.microsoft.com/office/powerpoint/2010/main" val="425881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HK" altLang="en-US" sz="6600" dirty="0"/>
              <a:t>這是甚麽飲品？</a:t>
            </a:r>
          </a:p>
        </p:txBody>
      </p:sp>
      <p:pic>
        <p:nvPicPr>
          <p:cNvPr id="1026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859" y="2227152"/>
            <a:ext cx="4544219" cy="455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8042976" y="2438575"/>
            <a:ext cx="187743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6600" dirty="0"/>
              <a:t>果汁</a:t>
            </a:r>
          </a:p>
        </p:txBody>
      </p:sp>
      <p:sp>
        <p:nvSpPr>
          <p:cNvPr id="6" name="矩形 5"/>
          <p:cNvSpPr/>
          <p:nvPr/>
        </p:nvSpPr>
        <p:spPr>
          <a:xfrm>
            <a:off x="6440513" y="3950101"/>
            <a:ext cx="526297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6600" dirty="0"/>
              <a:t>這是一杯果汁</a:t>
            </a:r>
          </a:p>
        </p:txBody>
      </p:sp>
    </p:spTree>
    <p:extLst>
      <p:ext uri="{BB962C8B-B14F-4D97-AF65-F5344CB8AC3E}">
        <p14:creationId xmlns:p14="http://schemas.microsoft.com/office/powerpoint/2010/main" val="209343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HK" altLang="en-US" sz="6600" dirty="0"/>
              <a:t>這是甚麽飲品？</a:t>
            </a:r>
          </a:p>
        </p:txBody>
      </p:sp>
      <p:sp>
        <p:nvSpPr>
          <p:cNvPr id="5" name="矩形 4"/>
          <p:cNvSpPr/>
          <p:nvPr/>
        </p:nvSpPr>
        <p:spPr>
          <a:xfrm>
            <a:off x="6430152" y="4133804"/>
            <a:ext cx="54320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6600" dirty="0"/>
              <a:t>這是五罐汽水</a:t>
            </a:r>
          </a:p>
        </p:txBody>
      </p:sp>
      <p:sp>
        <p:nvSpPr>
          <p:cNvPr id="6" name="矩形 5"/>
          <p:cNvSpPr/>
          <p:nvPr/>
        </p:nvSpPr>
        <p:spPr>
          <a:xfrm>
            <a:off x="8108736" y="2706986"/>
            <a:ext cx="187743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6600" dirty="0"/>
              <a:t>汽水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FE809-858E-419C-915F-4F5F5E44242D}"/>
              </a:ext>
            </a:extLst>
          </p:cNvPr>
          <p:cNvSpPr txBox="1"/>
          <p:nvPr/>
        </p:nvSpPr>
        <p:spPr>
          <a:xfrm>
            <a:off x="1871329" y="2445488"/>
            <a:ext cx="3434317" cy="415498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8800" dirty="0"/>
              <a:t>汽水飲品圖片</a:t>
            </a:r>
            <a:endParaRPr lang="en-HK" sz="8800" dirty="0"/>
          </a:p>
        </p:txBody>
      </p:sp>
    </p:spTree>
    <p:extLst>
      <p:ext uri="{BB962C8B-B14F-4D97-AF65-F5344CB8AC3E}">
        <p14:creationId xmlns:p14="http://schemas.microsoft.com/office/powerpoint/2010/main" val="884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HK" altLang="en-US" sz="6600" dirty="0"/>
              <a:t>這是甚麽飲品？</a:t>
            </a:r>
          </a:p>
        </p:txBody>
      </p:sp>
      <p:sp>
        <p:nvSpPr>
          <p:cNvPr id="4" name="矩形 3"/>
          <p:cNvSpPr/>
          <p:nvPr/>
        </p:nvSpPr>
        <p:spPr>
          <a:xfrm>
            <a:off x="8199162" y="2610591"/>
            <a:ext cx="187743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6600" dirty="0"/>
              <a:t>咖啡</a:t>
            </a:r>
          </a:p>
        </p:txBody>
      </p:sp>
      <p:sp>
        <p:nvSpPr>
          <p:cNvPr id="5" name="矩形 4"/>
          <p:cNvSpPr/>
          <p:nvPr/>
        </p:nvSpPr>
        <p:spPr>
          <a:xfrm>
            <a:off x="6622102" y="3989989"/>
            <a:ext cx="526297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6600" dirty="0"/>
              <a:t>這是一杯咖啡</a:t>
            </a:r>
          </a:p>
        </p:txBody>
      </p:sp>
      <p:pic>
        <p:nvPicPr>
          <p:cNvPr id="6148" name="Picture 4" descr="Image result for åå¡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21" y="2292439"/>
            <a:ext cx="5755453" cy="431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02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HK" altLang="en-US" sz="6600" dirty="0"/>
              <a:t>這是甚麽飲品？</a:t>
            </a:r>
          </a:p>
        </p:txBody>
      </p:sp>
      <p:sp>
        <p:nvSpPr>
          <p:cNvPr id="7" name="矩形 6"/>
          <p:cNvSpPr/>
          <p:nvPr/>
        </p:nvSpPr>
        <p:spPr>
          <a:xfrm>
            <a:off x="8148120" y="2990837"/>
            <a:ext cx="118845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6600" dirty="0"/>
              <a:t>茶</a:t>
            </a:r>
          </a:p>
        </p:txBody>
      </p:sp>
      <p:sp>
        <p:nvSpPr>
          <p:cNvPr id="8" name="矩形 7"/>
          <p:cNvSpPr/>
          <p:nvPr/>
        </p:nvSpPr>
        <p:spPr>
          <a:xfrm>
            <a:off x="6534052" y="4348857"/>
            <a:ext cx="441659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6600" dirty="0"/>
              <a:t>這是一杯茶</a:t>
            </a:r>
          </a:p>
        </p:txBody>
      </p:sp>
      <p:pic>
        <p:nvPicPr>
          <p:cNvPr id="7174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87" y="2393322"/>
            <a:ext cx="5477347" cy="398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54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HK" altLang="en-US" sz="6000" dirty="0"/>
              <a:t>這是甚麽飲品？</a:t>
            </a:r>
          </a:p>
        </p:txBody>
      </p:sp>
      <p:sp>
        <p:nvSpPr>
          <p:cNvPr id="4" name="矩形 3"/>
          <p:cNvSpPr/>
          <p:nvPr/>
        </p:nvSpPr>
        <p:spPr>
          <a:xfrm>
            <a:off x="6757779" y="2554292"/>
            <a:ext cx="35605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zh-HK" sz="4400" b="1" dirty="0">
                <a:solidFill>
                  <a:srgbClr val="1C1C1C"/>
                </a:solidFill>
                <a:latin typeface="inherit"/>
              </a:rPr>
              <a:t>Chicken Soup</a:t>
            </a:r>
            <a:endParaRPr lang="en-US" altLang="zh-HK" sz="4400" b="1" i="0" dirty="0">
              <a:solidFill>
                <a:srgbClr val="1C1C1C"/>
              </a:solidFill>
              <a:effectLst/>
              <a:latin typeface="Franklin Gothic URW Cond Medium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56770" y="4813302"/>
            <a:ext cx="565720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6600" dirty="0"/>
              <a:t>這是一碗雞湯</a:t>
            </a:r>
          </a:p>
        </p:txBody>
      </p:sp>
      <p:pic>
        <p:nvPicPr>
          <p:cNvPr id="1026" name="Picture 2" descr="Image resul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67" y="2231020"/>
            <a:ext cx="4879817" cy="449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7599356" y="3599009"/>
            <a:ext cx="187743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6600" dirty="0"/>
              <a:t>雞湯</a:t>
            </a:r>
          </a:p>
        </p:txBody>
      </p:sp>
    </p:spTree>
    <p:extLst>
      <p:ext uri="{BB962C8B-B14F-4D97-AF65-F5344CB8AC3E}">
        <p14:creationId xmlns:p14="http://schemas.microsoft.com/office/powerpoint/2010/main" val="8815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HK" altLang="en-US" sz="6600" dirty="0"/>
              <a:t>水果   </a:t>
            </a:r>
            <a:r>
              <a:rPr lang="en-US" altLang="zh-HK" sz="6600" dirty="0"/>
              <a:t>Fruit</a:t>
            </a:r>
            <a:endParaRPr lang="zh-HK" altLang="en-US" sz="6600" dirty="0"/>
          </a:p>
        </p:txBody>
      </p:sp>
      <p:pic>
        <p:nvPicPr>
          <p:cNvPr id="2050" name="Picture 2" descr="Image result for ovo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59" y="2177142"/>
            <a:ext cx="5390002" cy="391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829" y="2177142"/>
            <a:ext cx="5571121" cy="391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5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HK" altLang="en-US" sz="6600" dirty="0"/>
              <a:t>水果  </a:t>
            </a:r>
            <a:r>
              <a:rPr lang="en-US" altLang="zh-HK" sz="6600" dirty="0"/>
              <a:t>Fruit</a:t>
            </a:r>
            <a:endParaRPr lang="zh-HK" altLang="en-US" sz="6600" dirty="0"/>
          </a:p>
        </p:txBody>
      </p:sp>
      <p:pic>
        <p:nvPicPr>
          <p:cNvPr id="4" name="圖片 3" descr="æ éä¹é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20" y="2162702"/>
            <a:ext cx="5092513" cy="4521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Image result for ovoc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234" y="2162702"/>
            <a:ext cx="5341540" cy="452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37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HK" altLang="en-US" sz="6600" dirty="0">
                <a:solidFill>
                  <a:prstClr val="white"/>
                </a:solidFill>
              </a:rPr>
              <a:t>這是甚麽水果？</a:t>
            </a:r>
            <a:endParaRPr lang="zh-HK" altLang="en-US" sz="6600" dirty="0"/>
          </a:p>
        </p:txBody>
      </p:sp>
      <p:pic>
        <p:nvPicPr>
          <p:cNvPr id="4100" name="Picture 4" descr="Image result for ovo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143" y="2380415"/>
            <a:ext cx="4068537" cy="377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2888055" y="4472412"/>
            <a:ext cx="8691327" cy="1004935"/>
          </a:xfrm>
        </p:spPr>
        <p:txBody>
          <a:bodyPr>
            <a:normAutofit/>
          </a:bodyPr>
          <a:lstStyle/>
          <a:p>
            <a:pPr lvl="8"/>
            <a:r>
              <a:rPr lang="zh-HK" altLang="en-US" sz="5600" dirty="0"/>
              <a:t>     </a:t>
            </a:r>
            <a:r>
              <a:rPr lang="zh-HK" altLang="en-US" sz="6600" dirty="0"/>
              <a:t>一個蘋果</a:t>
            </a:r>
          </a:p>
        </p:txBody>
      </p:sp>
      <p:sp>
        <p:nvSpPr>
          <p:cNvPr id="3" name="矩形 2"/>
          <p:cNvSpPr/>
          <p:nvPr/>
        </p:nvSpPr>
        <p:spPr>
          <a:xfrm>
            <a:off x="8803468" y="2937484"/>
            <a:ext cx="187743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6600" dirty="0"/>
              <a:t>蘋果</a:t>
            </a:r>
          </a:p>
        </p:txBody>
      </p:sp>
    </p:spTree>
    <p:extLst>
      <p:ext uri="{BB962C8B-B14F-4D97-AF65-F5344CB8AC3E}">
        <p14:creationId xmlns:p14="http://schemas.microsoft.com/office/powerpoint/2010/main" val="229974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HK" altLang="en-US" sz="6600" dirty="0">
                <a:solidFill>
                  <a:prstClr val="white"/>
                </a:solidFill>
              </a:rPr>
              <a:t>這是甚麽水果？</a:t>
            </a:r>
            <a:endParaRPr lang="zh-HK" altLang="en-US" dirty="0"/>
          </a:p>
        </p:txBody>
      </p:sp>
      <p:pic>
        <p:nvPicPr>
          <p:cNvPr id="5122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51" y="2075543"/>
            <a:ext cx="6429828" cy="458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7885567" y="4562947"/>
            <a:ext cx="354594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6600" dirty="0"/>
              <a:t>三個芒果</a:t>
            </a:r>
          </a:p>
        </p:txBody>
      </p:sp>
      <p:sp>
        <p:nvSpPr>
          <p:cNvPr id="5" name="矩形 4"/>
          <p:cNvSpPr/>
          <p:nvPr/>
        </p:nvSpPr>
        <p:spPr>
          <a:xfrm>
            <a:off x="8731039" y="2864088"/>
            <a:ext cx="187743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6600" dirty="0"/>
              <a:t>芒果</a:t>
            </a:r>
          </a:p>
        </p:txBody>
      </p:sp>
    </p:spTree>
    <p:extLst>
      <p:ext uri="{BB962C8B-B14F-4D97-AF65-F5344CB8AC3E}">
        <p14:creationId xmlns:p14="http://schemas.microsoft.com/office/powerpoint/2010/main" val="16339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HK" altLang="en-US" sz="6600" dirty="0">
                <a:solidFill>
                  <a:prstClr val="white"/>
                </a:solidFill>
              </a:rPr>
              <a:t>這是甚麽水果？</a:t>
            </a:r>
            <a:endParaRPr lang="zh-HK" altLang="en-US" sz="6600" dirty="0"/>
          </a:p>
        </p:txBody>
      </p:sp>
      <p:pic>
        <p:nvPicPr>
          <p:cNvPr id="6146" name="Picture 2" descr="Image result for è¥¿ç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03" y="2094967"/>
            <a:ext cx="6371770" cy="476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8579524" y="2983618"/>
            <a:ext cx="283028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6600" dirty="0"/>
              <a:t>西瓜</a:t>
            </a:r>
          </a:p>
        </p:txBody>
      </p:sp>
      <p:sp>
        <p:nvSpPr>
          <p:cNvPr id="5" name="矩形 4"/>
          <p:cNvSpPr/>
          <p:nvPr/>
        </p:nvSpPr>
        <p:spPr>
          <a:xfrm>
            <a:off x="7641124" y="4476483"/>
            <a:ext cx="359181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6600" dirty="0"/>
              <a:t>一個西瓜</a:t>
            </a:r>
          </a:p>
        </p:txBody>
      </p:sp>
    </p:spTree>
    <p:extLst>
      <p:ext uri="{BB962C8B-B14F-4D97-AF65-F5344CB8AC3E}">
        <p14:creationId xmlns:p14="http://schemas.microsoft.com/office/powerpoint/2010/main" val="323989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HK" altLang="en-US" sz="6600" dirty="0">
                <a:solidFill>
                  <a:prstClr val="white"/>
                </a:solidFill>
              </a:rPr>
              <a:t>這是甚麽水果？</a:t>
            </a:r>
            <a:endParaRPr lang="zh-HK" altLang="en-US" dirty="0"/>
          </a:p>
        </p:txBody>
      </p:sp>
      <p:pic>
        <p:nvPicPr>
          <p:cNvPr id="7170" name="Picture 2" descr="Image resul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14" y="2002971"/>
            <a:ext cx="5094515" cy="429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6887100" y="4596860"/>
            <a:ext cx="4165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6600" dirty="0"/>
              <a:t>一隻香蕉</a:t>
            </a:r>
            <a:r>
              <a:rPr lang="zh-HK" altLang="en-US" dirty="0"/>
              <a:t>、</a:t>
            </a:r>
          </a:p>
        </p:txBody>
      </p:sp>
      <p:sp>
        <p:nvSpPr>
          <p:cNvPr id="3" name="矩形 2"/>
          <p:cNvSpPr/>
          <p:nvPr/>
        </p:nvSpPr>
        <p:spPr>
          <a:xfrm>
            <a:off x="8031181" y="3117586"/>
            <a:ext cx="187743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6600" dirty="0"/>
              <a:t>香蕉</a:t>
            </a:r>
          </a:p>
        </p:txBody>
      </p:sp>
    </p:spTree>
    <p:extLst>
      <p:ext uri="{BB962C8B-B14F-4D97-AF65-F5344CB8AC3E}">
        <p14:creationId xmlns:p14="http://schemas.microsoft.com/office/powerpoint/2010/main" val="29385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HK" altLang="en-US" sz="6600" dirty="0">
                <a:solidFill>
                  <a:prstClr val="white"/>
                </a:solidFill>
              </a:rPr>
              <a:t>這是甚麽水果？</a:t>
            </a:r>
            <a:endParaRPr lang="zh-HK" altLang="en-US" dirty="0"/>
          </a:p>
        </p:txBody>
      </p:sp>
      <p:sp>
        <p:nvSpPr>
          <p:cNvPr id="4" name="矩形 3"/>
          <p:cNvSpPr/>
          <p:nvPr/>
        </p:nvSpPr>
        <p:spPr>
          <a:xfrm>
            <a:off x="7806013" y="4586832"/>
            <a:ext cx="316491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6600" dirty="0"/>
              <a:t>一個橙</a:t>
            </a:r>
          </a:p>
        </p:txBody>
      </p:sp>
      <p:pic>
        <p:nvPicPr>
          <p:cNvPr id="8194" name="Picture 2" descr="Image resul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843" y="1971558"/>
            <a:ext cx="4864212" cy="486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8721986" y="2999891"/>
            <a:ext cx="10310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6600" dirty="0"/>
              <a:t>橙</a:t>
            </a:r>
          </a:p>
        </p:txBody>
      </p:sp>
    </p:spTree>
    <p:extLst>
      <p:ext uri="{BB962C8B-B14F-4D97-AF65-F5344CB8AC3E}">
        <p14:creationId xmlns:p14="http://schemas.microsoft.com/office/powerpoint/2010/main" val="11577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</p:bldLst>
  </p:timing>
</p:sld>
</file>

<file path=ppt/theme/theme1.xml><?xml version="1.0" encoding="utf-8"?>
<a:theme xmlns:a="http://schemas.openxmlformats.org/drawingml/2006/main" name="柏林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TM04033917[[fn=柏林]]</Template>
  <TotalTime>350</TotalTime>
  <Words>287</Words>
  <Application>Microsoft Office PowerPoint</Application>
  <PresentationFormat>Widescreen</PresentationFormat>
  <Paragraphs>76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Franklin Gothic URW Cond Medium</vt:lpstr>
      <vt:lpstr>inherit</vt:lpstr>
      <vt:lpstr>Arial</vt:lpstr>
      <vt:lpstr>Trebuchet MS</vt:lpstr>
      <vt:lpstr>柏林</vt:lpstr>
      <vt:lpstr>食物及飲品</vt:lpstr>
      <vt:lpstr>零食 snach</vt:lpstr>
      <vt:lpstr>水果   Fruit</vt:lpstr>
      <vt:lpstr>水果  Fruit</vt:lpstr>
      <vt:lpstr>這是甚麽水果？</vt:lpstr>
      <vt:lpstr>這是甚麽水果？</vt:lpstr>
      <vt:lpstr>這是甚麽水果？</vt:lpstr>
      <vt:lpstr>這是甚麽水果？</vt:lpstr>
      <vt:lpstr>這是甚麽水果？</vt:lpstr>
      <vt:lpstr>這是甚麽水果？</vt:lpstr>
      <vt:lpstr>這是甚麽水果？</vt:lpstr>
      <vt:lpstr>這是甚麽水果？</vt:lpstr>
      <vt:lpstr>肉類</vt:lpstr>
      <vt:lpstr>這是甚麽？</vt:lpstr>
      <vt:lpstr>這是甚麽？</vt:lpstr>
      <vt:lpstr>這是甚麽？</vt:lpstr>
      <vt:lpstr>這是甚麽？</vt:lpstr>
      <vt:lpstr>這是甚麽？</vt:lpstr>
      <vt:lpstr>這是甚麽？</vt:lpstr>
      <vt:lpstr>飲品  Drink</vt:lpstr>
      <vt:lpstr>這是甚麽飲品？</vt:lpstr>
      <vt:lpstr>這是甚麽飲品？</vt:lpstr>
      <vt:lpstr>這是甚麽飲品？</vt:lpstr>
      <vt:lpstr>這是甚麽飲品？</vt:lpstr>
      <vt:lpstr>這是甚麽飲品？</vt:lpstr>
      <vt:lpstr>這是甚麽飲品？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食物及飲品</dc:title>
  <dc:creator>user</dc:creator>
  <cp:lastModifiedBy>jojo1023</cp:lastModifiedBy>
  <cp:revision>78</cp:revision>
  <dcterms:created xsi:type="dcterms:W3CDTF">2018-05-01T07:30:55Z</dcterms:created>
  <dcterms:modified xsi:type="dcterms:W3CDTF">2019-03-06T10:52:41Z</dcterms:modified>
</cp:coreProperties>
</file>